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6B9E4-B641-4012-8DCB-9F87D6BF469F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3033D-E6F8-44EB-8034-BE4FCF30D61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2357430"/>
            <a:ext cx="6357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Станция «ЛИНГВИСТИЧЕСКАЯ»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5" name="Рисунок 4" descr="hello_html_m33745a4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2357430"/>
            <a:ext cx="5853137" cy="381001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928794" y="1357298"/>
            <a:ext cx="592935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Задание 4. </a:t>
            </a:r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Разгадайте ребусы: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5" name="Рисунок 4" descr="hello_html_2fe0301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5" y="1571612"/>
            <a:ext cx="6429420" cy="34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3" name="Рисунок 2" descr="hello_html_m694d2de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9" y="1071546"/>
            <a:ext cx="6786610" cy="4143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3" name="Рисунок 2" descr="hello_html_m4edaea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428736"/>
            <a:ext cx="7072361" cy="4000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5" name="Рисунок 4" descr="hello_html_m3ca69d5c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857232"/>
            <a:ext cx="7081869" cy="4419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pic>
        <p:nvPicPr>
          <p:cNvPr id="5" name="Рисунок 4" descr="hello_html_5e724e1c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714488"/>
            <a:ext cx="6286544" cy="3148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7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3</cp:revision>
  <dcterms:created xsi:type="dcterms:W3CDTF">2018-11-21T15:08:20Z</dcterms:created>
  <dcterms:modified xsi:type="dcterms:W3CDTF">2018-11-21T15:35:45Z</dcterms:modified>
</cp:coreProperties>
</file>