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63" r:id="rId6"/>
    <p:sldId id="261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7F4D03-CE00-4CCD-8F05-9A33F13B762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357430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>Станция «Литературная»</a:t>
            </a:r>
            <a:endParaRPr lang="ru-RU" sz="36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69301"/>
            <a:ext cx="7817522" cy="221599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>Задание 3. </a:t>
            </a:r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«Узнай героя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 Black" pitchFamily="34" charset="0"/>
              </a:rPr>
              <a:t>Герой </a:t>
            </a:r>
            <a:r>
              <a:rPr lang="ru-RU" sz="2400" dirty="0">
                <a:latin typeface="Arial Black" pitchFamily="34" charset="0"/>
              </a:rPr>
              <a:t>баллады, принявший смерть от коня </a:t>
            </a:r>
            <a:r>
              <a:rPr lang="ru-RU" sz="2400" dirty="0" smtClean="0">
                <a:latin typeface="Arial Black" pitchFamily="34" charset="0"/>
              </a:rPr>
              <a:t>своего. </a:t>
            </a:r>
          </a:p>
          <a:p>
            <a:pPr lvl="0"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3600" i="1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772816"/>
            <a:ext cx="3360514" cy="47529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5241" y="319868"/>
            <a:ext cx="72152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latin typeface="Arial Black" pitchFamily="34" charset="0"/>
              </a:rPr>
              <a:t>2. Девушка, превращённая на три  года в </a:t>
            </a:r>
            <a:r>
              <a:rPr lang="ru-RU" sz="2800" dirty="0" smtClean="0">
                <a:latin typeface="Arial Black" pitchFamily="34" charset="0"/>
              </a:rPr>
              <a:t>лягушку.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1273975"/>
            <a:ext cx="3528392" cy="50397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642918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3. Сказочный персонаж, наводящий ужас на всё живое, сидящий на коне и сопровождаемый черным псом и вороном.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8591" y="2420888"/>
            <a:ext cx="5258256" cy="34829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3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 Black" pitchFamily="34" charset="0"/>
              </a:rPr>
              <a:t>4. Героиня сказки, </a:t>
            </a:r>
            <a:r>
              <a:rPr lang="ru-RU" sz="2400" dirty="0" smtClean="0">
                <a:latin typeface="Arial Black" pitchFamily="34" charset="0"/>
              </a:rPr>
              <a:t>которую зимой </a:t>
            </a:r>
            <a:r>
              <a:rPr lang="ru-RU" sz="2400" dirty="0">
                <a:latin typeface="Arial Black" pitchFamily="34" charset="0"/>
              </a:rPr>
              <a:t>отправили за подснежниками.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556792"/>
            <a:ext cx="6096000" cy="486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6665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864396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Задание 4. </a:t>
            </a:r>
            <a:r>
              <a:rPr lang="ru-RU" sz="2800" i="1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 «Виват, </a:t>
            </a:r>
            <a:r>
              <a:rPr lang="ru-RU" sz="2800" i="1" dirty="0" smtClean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путешественники!»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  <a:cs typeface="Calibri" pitchFamily="34" charset="0"/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1.Кого судьба с родными разлучила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На долгих двадцать восемь лет,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Зато бороться научила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И не бояться трудностей и бед?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На острове безлюдном оказавшись,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Сумел он твердость духа сохранить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И, за устройство быта взявшись,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Стал полноценной жизнью жить.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2400" i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20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Робинз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071546"/>
            <a:ext cx="3514855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71480"/>
            <a:ext cx="78581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 smtClean="0">
                <a:latin typeface="Calibri" pitchFamily="34" charset="0"/>
                <a:cs typeface="Calibri" pitchFamily="34" charset="0"/>
              </a:rPr>
              <a:t>2.Назовите транспортное средство путешественников из Волшебной страны в обычный мир в сказочной повести Л. Волкова «Волшебник Изумрудного города».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 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4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Элли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1857364"/>
            <a:ext cx="3778303" cy="32823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57166"/>
            <a:ext cx="550071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3.Назовите имя путешественника, который повидал мир вместе со стаей гусей, среди которых был его близкий друг.</a:t>
            </a:r>
            <a:endParaRPr lang="ru-RU" sz="24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Рисунок 2" descr="Нильс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00240"/>
            <a:ext cx="5486400" cy="4114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Задание 5. 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 «Детектив идет по следу»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1.Красивая женщина с царственной осанкой, способная поцелуем превратить сердце человека в кусок льда.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2. Возраст: 120 лет. Профессия: ведьма. Образование: домашнее, колдовское. Характер: подвижная, в меру добрая. Транспортное средство: метла. Особые приметы: нос крючком.</a:t>
            </a:r>
            <a:r>
              <a:rPr lang="ru-RU" sz="22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3. В одной стране для установления личности стали измерять специальной меркой ноги. Кого искали таким необычным способом?</a:t>
            </a:r>
            <a:r>
              <a:rPr lang="ru-RU" sz="22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4. Суровая пожилая дама высокого роста, грузная, весьма реши­тельная во мнениях и действиях. У нее несколько подбородков, злющие глаза и любимый кот в клетке. Она мечтает попасть на телевидение в передачу о жизни привидений.</a:t>
            </a:r>
            <a:r>
              <a:rPr lang="ru-RU" sz="22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172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9</cp:revision>
  <dcterms:created xsi:type="dcterms:W3CDTF">2018-11-20T17:51:20Z</dcterms:created>
  <dcterms:modified xsi:type="dcterms:W3CDTF">2018-11-23T00:10:41Z</dcterms:modified>
</cp:coreProperties>
</file>