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7F4D03-CE00-4CCD-8F05-9A33F13B762D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63E161-AE9B-4296-BDF0-44F9A75154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723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357430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Станция «Литературная»</a:t>
            </a:r>
            <a:endParaRPr lang="ru-RU" sz="36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00166" y="428604"/>
            <a:ext cx="7000924" cy="443198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Задание 3. </a:t>
            </a:r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«Узнай героя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»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1.Тринадцатилетний </a:t>
            </a:r>
            <a:r>
              <a:rPr lang="ru-RU" sz="2400" dirty="0">
                <a:solidFill>
                  <a:srgbClr val="002060"/>
                </a:solidFill>
              </a:rPr>
              <a:t>мальчишка, в честь которого было названо озеро. Он отправился за орехами в тайгу, когда до первого сентября оставалось несколько дней. Заблудившись, он </a:t>
            </a:r>
            <a:r>
              <a:rPr lang="ru-RU" sz="2400" dirty="0" smtClean="0">
                <a:solidFill>
                  <a:srgbClr val="002060"/>
                </a:solidFill>
              </a:rPr>
              <a:t>мужественно </a:t>
            </a:r>
            <a:r>
              <a:rPr lang="ru-RU" sz="2400" dirty="0">
                <a:solidFill>
                  <a:srgbClr val="002060"/>
                </a:solidFill>
              </a:rPr>
              <a:t>преодолевал все невзгоды и даже </a:t>
            </a:r>
            <a:r>
              <a:rPr lang="ru-RU" sz="2400" dirty="0" smtClean="0">
                <a:solidFill>
                  <a:srgbClr val="002060"/>
                </a:solidFill>
              </a:rPr>
              <a:t>сделал географическое </a:t>
            </a:r>
            <a:r>
              <a:rPr lang="ru-RU" sz="2400" dirty="0">
                <a:solidFill>
                  <a:srgbClr val="002060"/>
                </a:solidFill>
              </a:rPr>
              <a:t>открытие</a:t>
            </a:r>
            <a:r>
              <a:rPr lang="ru-RU" sz="3600" dirty="0"/>
              <a:t>.</a:t>
            </a:r>
            <a:r>
              <a:rPr lang="ru-RU" sz="3600" i="1" dirty="0"/>
              <a:t> </a:t>
            </a:r>
            <a:endParaRPr lang="ru-RU" sz="3600" i="1" dirty="0" smtClean="0"/>
          </a:p>
          <a:p>
            <a:endParaRPr lang="ru-RU" sz="3600" dirty="0"/>
          </a:p>
          <a:p>
            <a:pPr lvl="0"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sz="3600" i="1" dirty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6" name="Рисунок 5" descr="Васюткино озер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2928934"/>
            <a:ext cx="3856392" cy="36957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285728"/>
            <a:ext cx="721523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 smtClean="0">
                <a:latin typeface="Calibri" pitchFamily="34" charset="0"/>
                <a:cs typeface="Calibri" pitchFamily="34" charset="0"/>
              </a:rPr>
              <a:t>2. 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Отважный, но одинокий мальчик восьми 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лет, </a:t>
            </a:r>
            <a:r>
              <a:rPr lang="ru-RU" sz="3200" dirty="0">
                <a:latin typeface="Calibri" pitchFamily="34" charset="0"/>
                <a:cs typeface="Calibri" pitchFamily="34" charset="0"/>
              </a:rPr>
              <a:t>пожалевший нищих, не побоявшийся наказания отца. Это событие сблизило его с отцом, сделав их по-настоящему близкими людьми.</a:t>
            </a:r>
          </a:p>
          <a:p>
            <a:endParaRPr lang="ru-RU" dirty="0"/>
          </a:p>
        </p:txBody>
      </p:sp>
      <p:pic>
        <p:nvPicPr>
          <p:cNvPr id="6" name="Рисунок 5" descr="В дурном обществ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881864"/>
            <a:ext cx="3791955" cy="397613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642918"/>
            <a:ext cx="75009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3. </a:t>
            </a:r>
            <a:r>
              <a:rPr lang="ru-RU" sz="2800" dirty="0"/>
              <a:t>Взрослый мужчина, который не умел разговаривать, был очень сильный, работал за четверых. Однажды спас несчастного щенка, любил его больше всех на свете.</a:t>
            </a:r>
            <a:endParaRPr lang="ru-RU" sz="2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Мум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1" y="2341388"/>
            <a:ext cx="3357586" cy="45166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642918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4. Девочка </a:t>
            </a:r>
            <a:r>
              <a:rPr lang="ru-RU" sz="2800" dirty="0"/>
              <a:t>шестнадцати </a:t>
            </a:r>
            <a:r>
              <a:rPr lang="ru-RU" sz="2800" dirty="0" smtClean="0"/>
              <a:t>лет, </a:t>
            </a:r>
            <a:r>
              <a:rPr lang="ru-RU" sz="2800" dirty="0"/>
              <a:t>помогала пленным, кормила их лепёшками и молоком. Она помогла им </a:t>
            </a:r>
            <a:r>
              <a:rPr lang="ru-RU" sz="2800" dirty="0" smtClean="0"/>
              <a:t>бежать </a:t>
            </a:r>
            <a:r>
              <a:rPr lang="ru-RU" sz="2800" dirty="0"/>
              <a:t>из плена.</a:t>
            </a:r>
            <a:endParaRPr lang="ru-RU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Рисунок 4" descr="Кавказский плен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214554"/>
            <a:ext cx="3533609" cy="42471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800105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Задание 4. </a:t>
            </a:r>
            <a:r>
              <a:rPr lang="ru-RU" sz="2800" i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 «Виват, </a:t>
            </a:r>
            <a:r>
              <a:rPr lang="ru-RU" sz="2800" i="1" dirty="0" err="1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Робинзоны</a:t>
            </a:r>
            <a:r>
              <a:rPr lang="ru-RU" sz="2800" i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!»</a:t>
            </a:r>
            <a:endParaRPr lang="ru-RU" sz="2800" b="1" i="1" dirty="0">
              <a:solidFill>
                <a:srgbClr val="FF0000"/>
              </a:solidFill>
              <a:latin typeface="Arial Black" pitchFamily="34" charset="0"/>
              <a:cs typeface="Calibri" pitchFamily="34" charset="0"/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1.Кого судьба с родными разлучила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На долгих двадцать восемь лет,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Зато бороться научила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И не бояться трудностей и бед?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На острове безлюдном оказавшись,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Сумел он твердость духа сохранить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И, за устройство быта взявшись,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         Стал полноценной жизнью жить.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2.Назовите транспортное средство путешественников из Вол­шебной страны в обычный мир в сказочной повести Л. Волкова «Волшебник Изумрудного города».</a:t>
            </a:r>
            <a:r>
              <a:rPr lang="ru-RU" sz="2400" i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3.Назовите имя опытного таежника, которого втянул в робин­зонаду «проклятый глухарь».</a:t>
            </a:r>
          </a:p>
          <a:p>
            <a:endParaRPr lang="ru-RU" sz="2000" b="1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Задание 5.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> «Детектив идет по следу»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1.Обыкновенный мальчишка 10 лет. Воспитывался с тётей </a:t>
            </a:r>
            <a:r>
              <a:rPr lang="ru-RU" sz="2200" dirty="0" err="1" smtClean="0">
                <a:latin typeface="Calibri" pitchFamily="34" charset="0"/>
                <a:cs typeface="Calibri" pitchFamily="34" charset="0"/>
              </a:rPr>
              <a:t>Полли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. Образование: начальная школа и иногда воскресная. Неунывающий фантазер и любитель приключений. Любимые вещи: зуб на ниточке, жук в коробке, книжка «Приключения Робина Гуда». Девиз: «Никакое богатство не помешает мне уйти в разбойники».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2. Возраст: 120 лет. Профессия: ведьма. Образование: домашнее, колдовское. Характер: подвижная, в меру добрая. Транспортное средство: метла. Особые приметы: нос крючком.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lvl="0"/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3. В одной стране для установления личности стали измерять специальной меркой ноги. Кого искали таким необычным способом?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 </a:t>
            </a:r>
          </a:p>
          <a:p>
            <a:pPr lvl="0"/>
            <a:r>
              <a:rPr lang="ru-RU" sz="2200" dirty="0" smtClean="0">
                <a:latin typeface="Calibri" pitchFamily="34" charset="0"/>
                <a:cs typeface="Calibri" pitchFamily="34" charset="0"/>
              </a:rPr>
              <a:t>4. Суровая пожилая дама высокого роста, грузная, весьма реши­тельная во мнениях и действиях. У нее несколько подбородков, злющие глаза и любимый кот в клетке. Она мечтает попасть на телевидение в передачу о жизни привидений.</a:t>
            </a:r>
            <a:r>
              <a:rPr lang="ru-RU" sz="2200" i="1" dirty="0">
                <a:latin typeface="Calibri" pitchFamily="34" charset="0"/>
                <a:cs typeface="Calibri" pitchFamily="34" charset="0"/>
              </a:rPr>
              <a:t> 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201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5</cp:revision>
  <dcterms:created xsi:type="dcterms:W3CDTF">2018-11-20T17:51:20Z</dcterms:created>
  <dcterms:modified xsi:type="dcterms:W3CDTF">2018-11-21T17:30:44Z</dcterms:modified>
</cp:coreProperties>
</file>