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bee5324769a040ae6eb2b569cd6a5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6098" y="642918"/>
            <a:ext cx="8543620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357554" y="4071942"/>
            <a:ext cx="2643206" cy="785818"/>
          </a:xfrm>
          <a:prstGeom prst="roundRect">
            <a:avLst/>
          </a:prstGeom>
          <a:blipFill>
            <a:blip r:embed="rId3" cstate="screen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3857628"/>
            <a:ext cx="266611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  <a:ea typeface="+mj-ea"/>
                <a:cs typeface="+mj-cs"/>
              </a:rPr>
              <a:t>Улан-Удэ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476672"/>
            <a:ext cx="7878357" cy="59046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63823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458672"/>
            <a:ext cx="7920880" cy="59406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52118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073" y="404664"/>
            <a:ext cx="7997417" cy="5760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7436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04663"/>
            <a:ext cx="4824536" cy="35220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2597758"/>
            <a:ext cx="5287235" cy="39654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6258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5535" y="476672"/>
            <a:ext cx="8361907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745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7965" y="692696"/>
            <a:ext cx="8534280" cy="54005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53011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95114"/>
            <a:ext cx="8505449" cy="505011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66726" y="5445224"/>
            <a:ext cx="5907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Нагорная площадь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34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980728"/>
            <a:ext cx="7906108" cy="481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02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48680"/>
            <a:ext cx="8064896" cy="55446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059832" y="6237312"/>
            <a:ext cx="36495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2111ED"/>
                </a:solidFill>
              </a:rPr>
              <a:t>Свято-Троицкий храм </a:t>
            </a:r>
          </a:p>
        </p:txBody>
      </p:sp>
    </p:spTree>
    <p:extLst>
      <p:ext uri="{BB962C8B-B14F-4D97-AF65-F5344CB8AC3E}">
        <p14:creationId xmlns:p14="http://schemas.microsoft.com/office/powerpoint/2010/main" xmlns="" val="408910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42937"/>
            <a:ext cx="9144000" cy="5572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39405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428604"/>
            <a:ext cx="885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История города началась с основания в </a:t>
            </a:r>
            <a:r>
              <a:rPr lang="ru-RU" sz="2000" b="1" dirty="0" smtClean="0">
                <a:solidFill>
                  <a:srgbClr val="FF0000"/>
                </a:solidFill>
              </a:rPr>
              <a:t>1666</a:t>
            </a:r>
            <a:r>
              <a:rPr lang="ru-RU" sz="2000" b="1" dirty="0" smtClean="0"/>
              <a:t> году </a:t>
            </a:r>
          </a:p>
          <a:p>
            <a:pPr algn="ctr"/>
            <a:r>
              <a:rPr lang="ru-RU" sz="2000" b="1" dirty="0" smtClean="0"/>
              <a:t>русскими казаками зимовья</a:t>
            </a:r>
            <a:endParaRPr lang="ru-RU" sz="2000" b="1" dirty="0"/>
          </a:p>
        </p:txBody>
      </p:sp>
      <p:pic>
        <p:nvPicPr>
          <p:cNvPr id="5" name="Рисунок 4" descr="ostro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357298"/>
            <a:ext cx="3175000" cy="2197100"/>
          </a:xfrm>
          <a:prstGeom prst="rect">
            <a:avLst/>
          </a:prstGeom>
        </p:spPr>
      </p:pic>
      <p:pic>
        <p:nvPicPr>
          <p:cNvPr id="6" name="Рисунок 5" descr="image0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7620" y="1142984"/>
            <a:ext cx="4713316" cy="3358342"/>
          </a:xfrm>
          <a:prstGeom prst="rect">
            <a:avLst/>
          </a:prstGeom>
        </p:spPr>
      </p:pic>
      <p:pic>
        <p:nvPicPr>
          <p:cNvPr id="7" name="Рисунок 6" descr="74de1ac2d1bd603ea646515abe8f96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4348" y="3786190"/>
            <a:ext cx="3619504" cy="27146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76672"/>
            <a:ext cx="8367469" cy="558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301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56"/>
            <a:ext cx="9144000" cy="684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32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40" y="32995"/>
            <a:ext cx="9126459" cy="682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0042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074420"/>
            <a:ext cx="9144000" cy="470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4056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90" y="548679"/>
            <a:ext cx="9086710" cy="594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80715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" name="Прямоугольник 1076"/>
          <p:cNvSpPr/>
          <p:nvPr/>
        </p:nvSpPr>
        <p:spPr>
          <a:xfrm>
            <a:off x="323528" y="1820147"/>
            <a:ext cx="4572000" cy="47772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err="1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Аньян</a:t>
            </a: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(Южная Корея) (с 1997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Дархан (Монголия) (с 1967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Донецк (с 2011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Йонволь</a:t>
            </a: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(Южная Корея)[87] (с 2014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Ланьчжоу (Китай) (с 2016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Маньчжурия (Китай) (с 1993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Румои</a:t>
            </a: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(Япония) (с 1971 года)[88]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Тайбэй (Тайвань) (с 1996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Улан-Батор (Монголия) (с 2000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Хулун-Буир</a:t>
            </a: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(Китай) (с 2015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Хух-Хото</a:t>
            </a: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(Китай) (с 2000 года)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78" name="Прямоугольник 1077"/>
          <p:cNvSpPr/>
          <p:nvPr/>
        </p:nvSpPr>
        <p:spPr>
          <a:xfrm>
            <a:off x="4752528" y="1844824"/>
            <a:ext cx="4572000" cy="29997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Хэджу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(Китай) (с 2012 года)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Чанчунь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(Китай) (с 2000 года)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Чита (Россия)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Элиста (Россия)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Эрдэнэт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(Монголия) (с 2002 года)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Эрлянь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(Китай) (с 2011 года)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Ялта [89] (Россия/Украина[90])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err="1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Ямагата</a:t>
            </a:r>
            <a:r>
              <a:rPr lang="ru-RU" dirty="0">
                <a:solidFill>
                  <a:srgbClr val="0B008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(Япония) (с 1992 года)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79" name="Заголовок 107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Города - побратимы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412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арое-фото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3" y="785794"/>
            <a:ext cx="7443492" cy="5143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u___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314" y="1360539"/>
            <a:ext cx="8572528" cy="3878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283_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8209" y="571480"/>
            <a:ext cx="8691509" cy="5572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рмар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85786" y="552416"/>
            <a:ext cx="7515429" cy="54612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5693-Hram-nad-gorodom-1024x47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308199"/>
            <a:ext cx="9144000" cy="42416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лощадь революции 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785794"/>
            <a:ext cx="8715436" cy="4357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лощадь революци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428604"/>
            <a:ext cx="5339375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0_b0ea1_2a754ccd_X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776764" y="3357562"/>
            <a:ext cx="6298130" cy="3357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199</Words>
  <Application>Microsoft Office PowerPoint</Application>
  <PresentationFormat>Экран (4:3)</PresentationFormat>
  <Paragraphs>26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Города - побратимы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Верхнеудинска до Улан-Удэ</dc:title>
  <dc:creator>Пользователь</dc:creator>
  <cp:lastModifiedBy>Kab3</cp:lastModifiedBy>
  <cp:revision>27</cp:revision>
  <dcterms:created xsi:type="dcterms:W3CDTF">2017-04-28T01:52:51Z</dcterms:created>
  <dcterms:modified xsi:type="dcterms:W3CDTF">2018-01-25T03:57:09Z</dcterms:modified>
</cp:coreProperties>
</file>