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f258ec4dd6f1d99de26c17052243342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6360998211703469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290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2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EffecT 70rus</dc:creator>
  <cp:lastModifiedBy>EffecT 70rus</cp:lastModifiedBy>
  <cp:revision>4</cp:revision>
  <dcterms:created xsi:type="dcterms:W3CDTF">2018-03-30T06:05:53Z</dcterms:created>
  <dcterms:modified xsi:type="dcterms:W3CDTF">2018-03-30T10:02:24Z</dcterms:modified>
</cp:coreProperties>
</file>