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249842-2435-4CC6-A1F6-6026314D1F42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17B706-AEDF-42D5-9089-9D932D03DF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730623"/>
          </a:xfrm>
        </p:spPr>
        <p:txBody>
          <a:bodyPr>
            <a:noAutofit/>
          </a:bodyPr>
          <a:lstStyle/>
          <a:p>
            <a:pPr algn="ctr"/>
            <a:r>
              <a:rPr lang="ru-RU" sz="6600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</a:t>
            </a:r>
            <a:endParaRPr lang="ru-RU" sz="6600" u="sng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8695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</a:t>
            </a:r>
            <a:r>
              <a:rPr lang="ru-RU" sz="4400" u="sng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Что такое болото?</a:t>
            </a:r>
            <a:endParaRPr lang="ru-RU" sz="4400" u="sng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Болото-любое место с застоявшейся водой, в которой 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проявилась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болотная или водная растительность и </a:t>
            </a:r>
            <a:endParaRPr lang="en-US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ru-RU" sz="2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формировался своеобразный «болотный» тип почв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4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4400" u="sng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Болото-</a:t>
            </a:r>
            <a:r>
              <a:rPr lang="ru-RU" sz="4400" u="sng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торфянник</a:t>
            </a:r>
            <a:endParaRPr lang="ru-RU" u="sng" dirty="0"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Болото- рассматривается как своеобразный живой организм, который, пока происходит процесс </a:t>
            </a:r>
            <a:r>
              <a:rPr lang="ru-RU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торфонакопления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растет и развивается, увеличиваясь  в размерах</a:t>
            </a:r>
          </a:p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Прекращается процесс </a:t>
            </a:r>
            <a:r>
              <a:rPr lang="ru-RU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торфонакопления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 болото «умирает», превращается в торфяник(месторождение торфа)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66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400" u="sng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основных типа болот</a:t>
            </a:r>
            <a:endParaRPr lang="ru-RU" sz="4400" u="sng" dirty="0"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растительности, местоположению и режиму питания различают:</a:t>
            </a:r>
          </a:p>
          <a:p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Низинные болота</a:t>
            </a:r>
          </a:p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Верховые болота</a:t>
            </a:r>
          </a:p>
          <a:p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Переходные болота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437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sz="4400" u="sng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Низинные болота</a:t>
            </a:r>
            <a:endParaRPr lang="ru-RU" sz="4400" u="sng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Низинные болота обычно располагаются по долинам рек, берегам озер; к ним близко подходят грунтовые воды, Богатые минеральными солями; растительность на них , как правило, богатая(разные виды осок, тростник обыкновенный, зеленые мхи и другие виды)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49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   </a:t>
            </a:r>
            <a:r>
              <a:rPr lang="ru-RU" sz="4400" u="sng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Верховые болота</a:t>
            </a:r>
            <a:endParaRPr lang="ru-RU" u="sng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верховых болотах растительность отделена от почвы уже накопившимся слоем торфа; скудно минеральное питание она получает только с атмосферными осадками; вода удерживается и накапливается сфагновыми мхами; грунтовые воды располагаются близко к поверхности, Мощность торфяного слоя на верховом болоте может достигать 3-4 метра и даже больше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611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4400" u="sng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Переходные болота</a:t>
            </a:r>
            <a:endParaRPr lang="ru-RU" u="sng" dirty="0"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Обычно по мере накопления торфа низинное болото постепенно превращается в верховое, так и получается переходные болота, При этом торфяная залежь растет медленно –в среднем на 1 мм в год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27806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59046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пройденного</a:t>
            </a:r>
            <a:b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Что такое «болото»?</a:t>
            </a:r>
            <a:b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Перечислите типы болот и дайте им краткую характеристику.</a:t>
            </a:r>
            <a:endParaRPr lang="ru-RU" sz="400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768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74</TotalTime>
  <Words>223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Болото</vt:lpstr>
      <vt:lpstr>        Что такое болото?</vt:lpstr>
      <vt:lpstr>      Болото-торфянник</vt:lpstr>
      <vt:lpstr>  Три основных типа болот</vt:lpstr>
      <vt:lpstr>       Низинные болота</vt:lpstr>
      <vt:lpstr>        Верховые болота</vt:lpstr>
      <vt:lpstr>      Переходные болота</vt:lpstr>
      <vt:lpstr>Закрепление пройденного     1. Что такое «болото»? 2. Перечислите типы болот и дайте им краткую характеристику.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Болото</dc:title>
  <dc:creator>Любовь Сахарова</dc:creator>
  <cp:lastModifiedBy>Teacher</cp:lastModifiedBy>
  <cp:revision>10</cp:revision>
  <dcterms:created xsi:type="dcterms:W3CDTF">2018-11-12T14:50:58Z</dcterms:created>
  <dcterms:modified xsi:type="dcterms:W3CDTF">2018-12-12T14:33:21Z</dcterms:modified>
</cp:coreProperties>
</file>