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5" r:id="rId3"/>
    <p:sldId id="266" r:id="rId4"/>
    <p:sldId id="267" r:id="rId5"/>
    <p:sldId id="268" r:id="rId6"/>
    <p:sldId id="269" r:id="rId7"/>
    <p:sldId id="275" r:id="rId8"/>
    <p:sldId id="276" r:id="rId9"/>
    <p:sldId id="270" r:id="rId10"/>
    <p:sldId id="273" r:id="rId11"/>
    <p:sldId id="271" r:id="rId12"/>
    <p:sldId id="274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6A5E-C800-47E1-A1EC-C3858CBB0919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D9DE-1CE8-4175-9892-AFFF0FEB3D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7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6A5E-C800-47E1-A1EC-C3858CBB0919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D9DE-1CE8-4175-9892-AFFF0FEB3D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6771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6A5E-C800-47E1-A1EC-C3858CBB0919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D9DE-1CE8-4175-9892-AFFF0FEB3D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649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6A5E-C800-47E1-A1EC-C3858CBB0919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D9DE-1CE8-4175-9892-AFFF0FEB3D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619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6A5E-C800-47E1-A1EC-C3858CBB0919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D9DE-1CE8-4175-9892-AFFF0FEB3D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1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6A5E-C800-47E1-A1EC-C3858CBB0919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D9DE-1CE8-4175-9892-AFFF0FEB3D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201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6A5E-C800-47E1-A1EC-C3858CBB0919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D9DE-1CE8-4175-9892-AFFF0FEB3D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8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6A5E-C800-47E1-A1EC-C3858CBB0919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D9DE-1CE8-4175-9892-AFFF0FEB3D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805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6A5E-C800-47E1-A1EC-C3858CBB0919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D9DE-1CE8-4175-9892-AFFF0FEB3D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990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6A5E-C800-47E1-A1EC-C3858CBB0919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D9DE-1CE8-4175-9892-AFFF0FEB3D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161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6A5E-C800-47E1-A1EC-C3858CBB0919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D9DE-1CE8-4175-9892-AFFF0FEB3D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94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46A5E-C800-47E1-A1EC-C3858CBB0919}" type="datetimeFigureOut">
              <a:rPr lang="ru-RU" smtClean="0"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5D9DE-1CE8-4175-9892-AFFF0FEB3D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655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Karta-Rossii-2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0"/>
            <a:ext cx="1066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678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user\Downloads\255278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24028" y="1268760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Нефть, песок, природный газ, гравий,</a:t>
            </a:r>
          </a:p>
          <a:p>
            <a:r>
              <a:rPr lang="ru-RU" sz="2400" b="1" dirty="0" smtClean="0"/>
              <a:t>Глину, известняк, грязь лечебную,</a:t>
            </a:r>
          </a:p>
          <a:p>
            <a:r>
              <a:rPr lang="ru-RU" sz="2400" b="1" dirty="0" smtClean="0"/>
              <a:t>И соль, и железную руду,</a:t>
            </a:r>
          </a:p>
          <a:p>
            <a:r>
              <a:rPr lang="ru-RU" sz="2400" b="1" dirty="0" smtClean="0"/>
              <a:t>И живительный источник-минеральная вода, вот что прячет Ставропольская земля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579423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12968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19835069">
            <a:off x="4493035" y="1442870"/>
            <a:ext cx="2605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«Символика СК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0354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ownloads\86ee4b51c1d59f13efbc8adb73c4701e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747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8" y="228600"/>
            <a:ext cx="8645525" cy="640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6511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640960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63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712"/>
            <a:ext cx="8568952" cy="6318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20053658">
            <a:off x="4937440" y="1888785"/>
            <a:ext cx="3959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«</a:t>
            </a:r>
            <a:r>
              <a:rPr lang="ru-RU" sz="2000" b="1" dirty="0" smtClean="0"/>
              <a:t>Природа Ставропольского края»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56796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96944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19975648">
            <a:off x="4646510" y="1592908"/>
            <a:ext cx="3131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«Сельское хозяйство»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90057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20438082">
            <a:off x="5220072" y="2316902"/>
            <a:ext cx="3193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«Животноводство»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5524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496944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20033679">
            <a:off x="4485155" y="1718468"/>
            <a:ext cx="3693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«Знаменитые люди края»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24007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ownloads\img13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639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ownloads\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774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1296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20567027">
            <a:off x="4919551" y="1916832"/>
            <a:ext cx="3607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«Полезные ископаемые»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0920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57</Words>
  <Application>Microsoft Office PowerPoint</Application>
  <PresentationFormat>Экран (4:3)</PresentationFormat>
  <Paragraphs>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cp:lastPrinted>2017-11-23T18:13:15Z</cp:lastPrinted>
  <dcterms:created xsi:type="dcterms:W3CDTF">2017-11-14T17:26:19Z</dcterms:created>
  <dcterms:modified xsi:type="dcterms:W3CDTF">2018-11-27T10:10:16Z</dcterms:modified>
</cp:coreProperties>
</file>