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3745D-DC15-41A1-AEFE-23C3479F7708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5BCC7-BBA9-4BBB-B268-49E8C05CB5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3745D-DC15-41A1-AEFE-23C3479F7708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5BCC7-BBA9-4BBB-B268-49E8C05CB5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3745D-DC15-41A1-AEFE-23C3479F7708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5BCC7-BBA9-4BBB-B268-49E8C05CB5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3745D-DC15-41A1-AEFE-23C3479F7708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5BCC7-BBA9-4BBB-B268-49E8C05CB5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3745D-DC15-41A1-AEFE-23C3479F7708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5BCC7-BBA9-4BBB-B268-49E8C05CB5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3745D-DC15-41A1-AEFE-23C3479F7708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5BCC7-BBA9-4BBB-B268-49E8C05CB5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3745D-DC15-41A1-AEFE-23C3479F7708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5BCC7-BBA9-4BBB-B268-49E8C05CB5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3745D-DC15-41A1-AEFE-23C3479F7708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5BCC7-BBA9-4BBB-B268-49E8C05CB5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3745D-DC15-41A1-AEFE-23C3479F7708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5BCC7-BBA9-4BBB-B268-49E8C05CB5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3745D-DC15-41A1-AEFE-23C3479F7708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5BCC7-BBA9-4BBB-B268-49E8C05CB5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3745D-DC15-41A1-AEFE-23C3479F7708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5BCC7-BBA9-4BBB-B268-49E8C05CB5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B3745D-DC15-41A1-AEFE-23C3479F7708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A5BCC7-BBA9-4BBB-B268-49E8C05CB55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0%D0%BE%D1%81%D1%81%D0%B8%D1%8F" TargetMode="External"/><Relationship Id="rId2" Type="http://schemas.openxmlformats.org/officeDocument/2006/relationships/hyperlink" Target="https://ru.wikipedia.org/wiki/%D0%9A%D1%80%D0%B0%D1%81%D0%BD%D0%B0%D1%8F_%D0%BA%D0%BD%D0%B8%D0%B3%D0%B0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oklad-na-temu.ru/ryby" TargetMode="External"/><Relationship Id="rId2" Type="http://schemas.openxmlformats.org/officeDocument/2006/relationships/hyperlink" Target="http://www.doklad-na-temu.ru/pticy" TargetMode="Externa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.jpeg"/><Relationship Id="rId5" Type="http://schemas.openxmlformats.org/officeDocument/2006/relationships/hyperlink" Target="http://www.doklad-na-temu.ru/zhivotnye/severnyi-olen.htm" TargetMode="External"/><Relationship Id="rId4" Type="http://schemas.openxmlformats.org/officeDocument/2006/relationships/hyperlink" Target="http://www.doklad-na-temu.ru/nasekomye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Проект на тему:</a:t>
            </a:r>
            <a:br>
              <a:rPr lang="ru-RU" dirty="0" smtClean="0"/>
            </a:br>
            <a:r>
              <a:rPr lang="ru-RU" dirty="0" smtClean="0"/>
              <a:t>КРАСНАЯ КНИГА РОССИИ.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i="1" u="sng" dirty="0" err="1" smtClean="0">
                <a:solidFill>
                  <a:schemeClr val="accent5">
                    <a:lumMod val="75000"/>
                  </a:schemeClr>
                </a:solidFill>
              </a:rPr>
              <a:t>Давлатов</a:t>
            </a:r>
            <a:r>
              <a:rPr lang="ru-RU" b="1" i="1" u="sng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b="1" i="1" u="sng" dirty="0" err="1" smtClean="0">
                <a:solidFill>
                  <a:schemeClr val="accent5">
                    <a:lumMod val="75000"/>
                  </a:schemeClr>
                </a:solidFill>
              </a:rPr>
              <a:t>Шохдавлат</a:t>
            </a:r>
            <a:endParaRPr lang="ru-RU" b="1" i="1" u="sng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ru-RU" b="1" i="1" u="sng" dirty="0" smtClean="0">
                <a:solidFill>
                  <a:schemeClr val="accent5">
                    <a:lumMod val="75000"/>
                  </a:schemeClr>
                </a:solidFill>
              </a:rPr>
              <a:t>4в класс</a:t>
            </a:r>
            <a:endParaRPr lang="ru-RU" b="1" i="1" u="sng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142852"/>
            <a:ext cx="6286544" cy="36986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             Что такое Красная книга России?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H="1">
            <a:off x="4429124" y="642918"/>
            <a:ext cx="4429156" cy="6000792"/>
          </a:xfrm>
        </p:spPr>
        <p:txBody>
          <a:bodyPr>
            <a:normAutofit fontScale="25000" lnSpcReduction="20000"/>
          </a:bodyPr>
          <a:lstStyle/>
          <a:p>
            <a:pPr fontAlgn="base"/>
            <a:r>
              <a:rPr lang="ru-RU" sz="5600" dirty="0" smtClean="0"/>
              <a:t>Красная </a:t>
            </a:r>
            <a:r>
              <a:rPr lang="ru-RU" sz="5600" dirty="0"/>
              <a:t>Книга России</a:t>
            </a:r>
          </a:p>
          <a:p>
            <a:pPr fontAlgn="base"/>
            <a:r>
              <a:rPr lang="ru-RU" sz="5600" dirty="0"/>
              <a:t>На территории нашей страны первое издание подобной книги появилось во времена Советского Союза в 1978 году. Этот труд не был полным, он нуждался в дополнении. Поэтому работа над книгой продолжалась, список редких растений и животных постоянно дополнялся и изменялся. В 1996 году, когда Россия имела уже статус независимого государства, вышло постановление правительства об учреждении Красной книги для Российской Федерации. В 1997 году была впервые издана «Красная книга России. Животные и растения».</a:t>
            </a:r>
          </a:p>
          <a:p>
            <a:pPr fontAlgn="base"/>
            <a:r>
              <a:rPr lang="ru-RU" sz="5600" dirty="0"/>
              <a:t>В законе РФ сказано, что Красная книга — </a:t>
            </a:r>
            <a:r>
              <a:rPr lang="ru-RU" sz="5600" b="1" dirty="0"/>
              <a:t>официальный документ.</a:t>
            </a:r>
            <a:r>
              <a:rPr lang="ru-RU" sz="5600" dirty="0"/>
              <a:t> В нём хранится информация о редких животных и растениях и о том, какие меры должны  быть предприняты по обеспечению их необходимой защиты от исчезновения.</a:t>
            </a:r>
          </a:p>
          <a:p>
            <a:pPr fontAlgn="base"/>
            <a:r>
              <a:rPr lang="ru-RU" sz="5600" dirty="0"/>
              <a:t>Есть организация, отвечающая за постоянное ведение Книги, внесение дополнений и информации с разъяснениями , корректирующими деятельность человека по отношению к природе. Это — </a:t>
            </a:r>
            <a:r>
              <a:rPr lang="ru-RU" sz="5600" b="1" dirty="0" err="1"/>
              <a:t>Госкомэкология</a:t>
            </a:r>
            <a:r>
              <a:rPr lang="ru-RU" sz="5600" b="1" dirty="0"/>
              <a:t> РФ.</a:t>
            </a:r>
            <a:r>
              <a:rPr lang="ru-RU" sz="5600" dirty="0"/>
              <a:t> Именно она отслеживает все изменения в экологии страны , а это очень важная работа, направленная на помощь природе.</a:t>
            </a:r>
          </a:p>
          <a:p>
            <a:pPr fontAlgn="base"/>
            <a:r>
              <a:rPr lang="ru-RU" sz="5600" dirty="0"/>
              <a:t>Начиная с 1999 года Красная книга России регулярно дополняется. Рассматриваются новые представители фауны и флоры должны войти в реестр публикации, а некоторые виды (опасность исчезновения которых миновала благодаря правильным действиям человека) — наоборот — исключаются из неё.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4282" y="714356"/>
            <a:ext cx="3971924" cy="1928826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«</a:t>
            </a:r>
            <a:r>
              <a:rPr lang="ru-RU" sz="2000" b="1" dirty="0" smtClean="0">
                <a:hlinkClick r:id="rId2" tooltip="Красная книга"/>
              </a:rPr>
              <a:t>Красная книга</a:t>
            </a:r>
            <a:r>
              <a:rPr lang="ru-RU" sz="2000" b="1" dirty="0" smtClean="0"/>
              <a:t> </a:t>
            </a:r>
            <a:r>
              <a:rPr lang="ru-RU" sz="2000" b="1" dirty="0" smtClean="0">
                <a:hlinkClick r:id="rId3" tooltip="Россия"/>
              </a:rPr>
              <a:t>России</a:t>
            </a:r>
            <a:r>
              <a:rPr lang="ru-RU" sz="2000" b="1" dirty="0" smtClean="0"/>
              <a:t>»</a:t>
            </a:r>
            <a:r>
              <a:rPr lang="ru-RU" sz="2000" dirty="0" smtClean="0"/>
              <a:t> — </a:t>
            </a:r>
            <a:r>
              <a:rPr lang="ru-RU" sz="2000" dirty="0" smtClean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  </a:t>
            </a:r>
            <a:r>
              <a:rPr lang="ru-RU" sz="2000" dirty="0" smtClean="0"/>
              <a:t>аннотированный список редких и находящихся под угрозой исчезновения животных, растений и грибов.</a:t>
            </a:r>
          </a:p>
          <a:p>
            <a:endParaRPr lang="ru-RU" dirty="0" smtClean="0">
              <a:solidFill>
                <a:srgbClr val="FF0000"/>
              </a:solidFill>
            </a:endParaRPr>
          </a:p>
        </p:txBody>
      </p:sp>
      <p:pic>
        <p:nvPicPr>
          <p:cNvPr id="9" name="Рисунок 8" descr="redbook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844" y="2928934"/>
            <a:ext cx="4516150" cy="27860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214290"/>
            <a:ext cx="5900750" cy="36986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Примеры обитателей Красной книги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714356"/>
            <a:ext cx="8543956" cy="4143404"/>
          </a:xfrm>
        </p:spPr>
        <p:txBody>
          <a:bodyPr>
            <a:noAutofit/>
          </a:bodyPr>
          <a:lstStyle/>
          <a:p>
            <a:pPr fontAlgn="base">
              <a:buNone/>
            </a:pPr>
            <a:r>
              <a:rPr lang="ru-RU" sz="1400" dirty="0"/>
              <a:t>Исчезающие животные, отмеченные в Красной книге</a:t>
            </a:r>
          </a:p>
          <a:p>
            <a:pPr fontAlgn="base">
              <a:buNone/>
            </a:pPr>
            <a:r>
              <a:rPr lang="ru-RU" sz="1400" dirty="0"/>
              <a:t>В данный раздел книги входят:</a:t>
            </a:r>
          </a:p>
          <a:p>
            <a:pPr fontAlgn="base"/>
            <a:r>
              <a:rPr lang="ru-RU" sz="1400" dirty="0"/>
              <a:t>млекопитающие;</a:t>
            </a:r>
          </a:p>
          <a:p>
            <a:pPr fontAlgn="base"/>
            <a:r>
              <a:rPr lang="ru-RU" sz="1400" dirty="0"/>
              <a:t>черви;</a:t>
            </a:r>
          </a:p>
          <a:p>
            <a:pPr fontAlgn="base"/>
            <a:r>
              <a:rPr lang="ru-RU" sz="1400" u="sng" dirty="0">
                <a:hlinkClick r:id="rId2"/>
              </a:rPr>
              <a:t>птицы</a:t>
            </a:r>
            <a:r>
              <a:rPr lang="ru-RU" sz="1400" dirty="0"/>
              <a:t>;</a:t>
            </a:r>
          </a:p>
          <a:p>
            <a:pPr fontAlgn="base"/>
            <a:r>
              <a:rPr lang="ru-RU" sz="1400" u="sng" dirty="0">
                <a:hlinkClick r:id="rId3"/>
              </a:rPr>
              <a:t>рыбы</a:t>
            </a:r>
            <a:r>
              <a:rPr lang="ru-RU" sz="1400" dirty="0"/>
              <a:t>;</a:t>
            </a:r>
          </a:p>
          <a:p>
            <a:pPr fontAlgn="base"/>
            <a:r>
              <a:rPr lang="ru-RU" sz="1400" dirty="0"/>
              <a:t>ракообразные;</a:t>
            </a:r>
          </a:p>
          <a:p>
            <a:pPr fontAlgn="base"/>
            <a:r>
              <a:rPr lang="ru-RU" sz="1400" dirty="0"/>
              <a:t>земноводные;</a:t>
            </a:r>
          </a:p>
          <a:p>
            <a:pPr fontAlgn="base"/>
            <a:r>
              <a:rPr lang="ru-RU" sz="1400" dirty="0"/>
              <a:t>моллюски;</a:t>
            </a:r>
          </a:p>
          <a:p>
            <a:pPr fontAlgn="base"/>
            <a:r>
              <a:rPr lang="ru-RU" sz="1400" u="sng" dirty="0">
                <a:hlinkClick r:id="rId4"/>
              </a:rPr>
              <a:t>насекомые</a:t>
            </a:r>
            <a:r>
              <a:rPr lang="ru-RU" sz="1400" dirty="0"/>
              <a:t>;</a:t>
            </a:r>
          </a:p>
          <a:p>
            <a:pPr fontAlgn="base"/>
            <a:r>
              <a:rPr lang="ru-RU" sz="1400" dirty="0"/>
              <a:t>пресмыкающиеся.</a:t>
            </a:r>
          </a:p>
          <a:p>
            <a:pPr fontAlgn="base">
              <a:buNone/>
            </a:pPr>
            <a:r>
              <a:rPr lang="ru-RU" sz="1400" dirty="0"/>
              <a:t>Это только названия видов, каждый из которых </a:t>
            </a:r>
            <a:r>
              <a:rPr lang="ru-RU" sz="1400" dirty="0" smtClean="0"/>
              <a:t>включает несколько </a:t>
            </a:r>
            <a:r>
              <a:rPr lang="ru-RU" sz="1400" dirty="0"/>
              <a:t>наименований подгрупп животных. Например, вид млекопитающих делится на 5 подгрупп:</a:t>
            </a:r>
          </a:p>
          <a:p>
            <a:pPr fontAlgn="base"/>
            <a:r>
              <a:rPr lang="ru-RU" sz="1400" dirty="0"/>
              <a:t>насекомоядные;</a:t>
            </a:r>
          </a:p>
          <a:p>
            <a:pPr fontAlgn="base"/>
            <a:r>
              <a:rPr lang="ru-RU" sz="1400" dirty="0"/>
              <a:t>ластоногие;</a:t>
            </a:r>
          </a:p>
          <a:p>
            <a:pPr fontAlgn="base"/>
            <a:r>
              <a:rPr lang="ru-RU" sz="1400" dirty="0"/>
              <a:t>китообразные;</a:t>
            </a:r>
          </a:p>
          <a:p>
            <a:pPr fontAlgn="base"/>
            <a:r>
              <a:rPr lang="ru-RU" sz="1400" dirty="0"/>
              <a:t>непарнокопытные;</a:t>
            </a:r>
          </a:p>
          <a:p>
            <a:pPr fontAlgn="base"/>
            <a:r>
              <a:rPr lang="ru-RU" sz="1400" dirty="0"/>
              <a:t>парнокопытные.</a:t>
            </a:r>
          </a:p>
          <a:p>
            <a:pPr fontAlgn="base">
              <a:buNone/>
            </a:pPr>
            <a:r>
              <a:rPr lang="ru-RU" sz="1400" dirty="0"/>
              <a:t>В каждой подгруппе находится несколько названий животных. Например, в Красную Книгу России записан </a:t>
            </a:r>
            <a:r>
              <a:rPr lang="ru-RU" sz="1400" u="sng" dirty="0" err="1">
                <a:hlinkClick r:id="rId5"/>
              </a:rPr>
              <a:t>cеверный</a:t>
            </a:r>
            <a:r>
              <a:rPr lang="ru-RU" sz="1400" u="sng" dirty="0">
                <a:hlinkClick r:id="rId5"/>
              </a:rPr>
              <a:t> олень</a:t>
            </a:r>
            <a:r>
              <a:rPr lang="ru-RU" sz="1400" dirty="0"/>
              <a:t>, лесной подвид. Он представитель парнокопытных, отряда млекопитающих. Северному оленю долгие годы грозила опасность. Это животное размножается даже на воле неактивно.</a:t>
            </a:r>
          </a:p>
          <a:p>
            <a:endParaRPr lang="ru-RU" sz="1400" dirty="0"/>
          </a:p>
        </p:txBody>
      </p:sp>
      <p:pic>
        <p:nvPicPr>
          <p:cNvPr id="5" name="Рисунок 4" descr="severnyi-olen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29058" y="1000108"/>
            <a:ext cx="4947805" cy="25955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8" descr="amurskiy_tigr9-e141040501740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357166"/>
            <a:ext cx="8572560" cy="622908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009-009-Amurskij-ussurijskij-tigr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0100" y="642918"/>
            <a:ext cx="7215742" cy="541180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368280"/>
          </a:xfrm>
        </p:spPr>
        <p:txBody>
          <a:bodyPr>
            <a:normAutofit/>
          </a:bodyPr>
          <a:lstStyle/>
          <a:p>
            <a:r>
              <a:rPr lang="ru-RU" sz="1800" b="1" dirty="0" smtClean="0"/>
              <a:t>Цвет красной книги</a:t>
            </a:r>
            <a:endParaRPr lang="ru-RU" sz="1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fontAlgn="base"/>
            <a:r>
              <a:rPr lang="ru-RU" dirty="0" smtClean="0"/>
              <a:t> </a:t>
            </a:r>
            <a:r>
              <a:rPr lang="ru-RU" dirty="0"/>
              <a:t>Красная книга не просто так имеет столь яркий колер. Все дело в том, что красный цвет символизирует опасность и тревогу, который подают нам живые существа, как бы привлекая внимание к себе, что бы мы помогли им продолжить свой род. Увы, часто от людей ничего не зависит — решение принимает природа.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</a:t>
            </a:r>
            <a:r>
              <a:rPr lang="ru-RU" dirty="0" smtClean="0">
                <a:solidFill>
                  <a:srgbClr val="FF0000"/>
                </a:solidFill>
              </a:rPr>
              <a:t>СПАСИБО ЗА ВНИМАНИЕ !!!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40444"/>
          </a:xfrm>
        </p:spPr>
        <p:txBody>
          <a:bodyPr/>
          <a:lstStyle/>
          <a:p>
            <a:r>
              <a:rPr lang="ru-RU" dirty="0" smtClean="0"/>
              <a:t>БЕРЕГИТЕ ПРИРОДУ </a:t>
            </a:r>
            <a:br>
              <a:rPr lang="ru-RU" dirty="0" smtClean="0"/>
            </a:br>
            <a:r>
              <a:rPr lang="ru-RU" dirty="0" smtClean="0"/>
              <a:t>И </a:t>
            </a:r>
            <a:br>
              <a:rPr lang="ru-RU" dirty="0" smtClean="0"/>
            </a:br>
            <a:r>
              <a:rPr lang="ru-RU" dirty="0" smtClean="0"/>
              <a:t>ЖИВОТНЫХ!!!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227</Words>
  <Application>Microsoft Office PowerPoint</Application>
  <PresentationFormat>Экран (4:3)</PresentationFormat>
  <Paragraphs>33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Проект на тему: КРАСНАЯ КНИГА РОССИИ.</vt:lpstr>
      <vt:lpstr>                            Что такое Красная книга России?</vt:lpstr>
      <vt:lpstr>               Примеры обитателей Красной книги</vt:lpstr>
      <vt:lpstr>Презентация PowerPoint</vt:lpstr>
      <vt:lpstr>Презентация PowerPoint</vt:lpstr>
      <vt:lpstr>Цвет красной книги</vt:lpstr>
      <vt:lpstr>БЕРЕГИТЕ ПРИРОДУ  И  ЖИВОТНЫХ!!!</vt:lpstr>
    </vt:vector>
  </TitlesOfParts>
  <Company>DEmon Soft, 2008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на тему: КРАСНАЯ КНИГА РОССИИ.</dc:title>
  <dc:creator>Пользователь</dc:creator>
  <cp:lastModifiedBy>Учитель</cp:lastModifiedBy>
  <cp:revision>11</cp:revision>
  <dcterms:created xsi:type="dcterms:W3CDTF">2017-01-31T17:30:05Z</dcterms:created>
  <dcterms:modified xsi:type="dcterms:W3CDTF">2018-12-13T18:44:19Z</dcterms:modified>
</cp:coreProperties>
</file>