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D6622-6A44-4FD2-AF10-41F09E861E29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35B5-BD5A-4DC5-A7F6-DF5A4D71E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D6622-6A44-4FD2-AF10-41F09E861E29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35B5-BD5A-4DC5-A7F6-DF5A4D71E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D6622-6A44-4FD2-AF10-41F09E861E29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35B5-BD5A-4DC5-A7F6-DF5A4D71E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D6622-6A44-4FD2-AF10-41F09E861E29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35B5-BD5A-4DC5-A7F6-DF5A4D71E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D6622-6A44-4FD2-AF10-41F09E861E29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35B5-BD5A-4DC5-A7F6-DF5A4D71E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D6622-6A44-4FD2-AF10-41F09E861E29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35B5-BD5A-4DC5-A7F6-DF5A4D71E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D6622-6A44-4FD2-AF10-41F09E861E29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35B5-BD5A-4DC5-A7F6-DF5A4D71E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D6622-6A44-4FD2-AF10-41F09E861E29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35B5-BD5A-4DC5-A7F6-DF5A4D71E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D6622-6A44-4FD2-AF10-41F09E861E29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35B5-BD5A-4DC5-A7F6-DF5A4D71E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D6622-6A44-4FD2-AF10-41F09E861E29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35B5-BD5A-4DC5-A7F6-DF5A4D71E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D6622-6A44-4FD2-AF10-41F09E861E29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235B5-BD5A-4DC5-A7F6-DF5A4D71E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D6622-6A44-4FD2-AF10-41F09E861E29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235B5-BD5A-4DC5-A7F6-DF5A4D71EE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1656183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ЛЕПБУК ПО ПДД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ДОМ\Desktop\IMG_20181210_1448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2492896"/>
            <a:ext cx="3909138" cy="25922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476673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МБДОУ «Детский сад № 20  «Росинка»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Назарово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96136" y="5661248"/>
            <a:ext cx="2952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Презентацию подготовила     воспитатель Гавриленко Татьяна Владимировна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181210_14482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27584" y="764704"/>
            <a:ext cx="7272808" cy="5361459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181210_14483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764704"/>
            <a:ext cx="7416824" cy="531805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я работа\фото сада\IMG_20181211_1612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764704"/>
            <a:ext cx="8208912" cy="5307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81211_17394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404664"/>
            <a:ext cx="4536504" cy="3028688"/>
          </a:xfrm>
        </p:spPr>
      </p:pic>
      <p:pic>
        <p:nvPicPr>
          <p:cNvPr id="6" name="Содержимое 5" descr="IMG_20181211_17403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067944" y="3140968"/>
            <a:ext cx="4686672" cy="302921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400" dirty="0" smtClean="0"/>
              <a:t>	</a:t>
            </a:r>
          </a:p>
          <a:p>
            <a:pPr>
              <a:buNone/>
            </a:pP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lapbook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–в дословном переводе с английского значит «наколенная книга»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lap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–колени, 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book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книга). Это такая небольшая самодельная папка, которую ребёнок может удобно разложить у себя на коленях и за один раз просмотреть всё её содержимое. Но, несмотря на кажущую простоту, в ней содержатся все необходимые материалы по теме.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/>
              <a:t>		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Значение и применение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в детском саду.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помогает ребенку по своему желанию организовать информацию по изучаемой теме и лучше понять и запомнить материал (особенно если ребенок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визуал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). Взрослым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визуалам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такая форма обучения тоже понравится. Это отличный способ для повторения пройденного. В любое удобное время ребенок просто открывает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с радостью повторяет пройденное, рассматривая сделанную своими же руками книжку.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5361459"/>
          </a:xfrm>
        </p:spPr>
        <p:txBody>
          <a:bodyPr>
            <a:normAutofit lnSpcReduction="10000"/>
          </a:bodyPr>
          <a:lstStyle/>
          <a:p>
            <a:pPr algn="ctr" fontAlgn="base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/>
              <a:t>	</a:t>
            </a:r>
          </a:p>
          <a:p>
            <a:pPr algn="just" fontAlgn="base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данного пособия обусловлена статистикой свидетельствующей о росте детского дорожно-транспортного травматизма.</a:t>
            </a:r>
          </a:p>
          <a:p>
            <a:pPr algn="just" fontAlgn="base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Важно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только оберегать ребенка от опасности, но и готовить его к встрече с возможными трудностями, формировать представление о наиболее опасных ситуациях, о необходимости соблюдения мер предосторожности, а так же прививать навыки безопасного поведения на улице и не только на улице.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algn="ctr" fontAlgn="base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Аннотация.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Дидактическое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пособие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«Правила дорожного движения» представляет собой картонную папку формата А4. На страницах папки имеются различные кармашки, карточки, контейнеры, в которых собрана информация по теме.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85000" lnSpcReduction="20000"/>
          </a:bodyPr>
          <a:lstStyle/>
          <a:p>
            <a:pPr algn="ctr" fontAlgn="base">
              <a:buNone/>
            </a:pP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3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-Формировать систему знаний, умений и навыков детей по правилам дорожного движения.</a:t>
            </a:r>
          </a:p>
          <a:p>
            <a:pPr fontAlgn="base"/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-Повторить и закрепить знания о светофорах и сигналах; довести до детей важность сигналов светофора.</a:t>
            </a:r>
          </a:p>
          <a:p>
            <a:pPr fontAlgn="base"/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-Познакомить с правилами перехода проезжей части по регулируемому и нерегулируемому пешеходному переходу.</a:t>
            </a:r>
          </a:p>
          <a:p>
            <a:pPr fontAlgn="base"/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-Знать и уметь классифицировать дорожные знаки: предупреждающие, запрещающие, предписывающие, знаки сервиса.</a:t>
            </a:r>
          </a:p>
          <a:p>
            <a:pPr fontAlgn="base"/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-Развивать наблюдательность, самостоятельность мышления, внимательность на дорогах.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b="1" dirty="0" smtClean="0"/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него входит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развивающих заданий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Разрезные картинки «Дорожные знаки»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Карточки «Угадай знак?»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3.Машины специального назначения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4.Правила поведения на дороге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5.Д/игра « Налево или направо?»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6.Сказка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Светофорик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7. Д/игра «Лабиринты»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8. Раскраски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9.Стихи про ПДД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10.Загадки про ПДД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Этапы подготовки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181022_12583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484784"/>
            <a:ext cx="4038600" cy="3892093"/>
          </a:xfrm>
        </p:spPr>
      </p:pic>
      <p:pic>
        <p:nvPicPr>
          <p:cNvPr id="6" name="Содержимое 5" descr="IMG_20181022_12584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348706"/>
            <a:ext cx="4316288" cy="388860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81210_13101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331640" y="908720"/>
            <a:ext cx="6563072" cy="468052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102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ЛЕПБУК ПО ПДД</vt:lpstr>
      <vt:lpstr>Слайд 2</vt:lpstr>
      <vt:lpstr>Слайд 3</vt:lpstr>
      <vt:lpstr>Слайд 4</vt:lpstr>
      <vt:lpstr>Слайд 5</vt:lpstr>
      <vt:lpstr>Слайд 6</vt:lpstr>
      <vt:lpstr>Слайд 7</vt:lpstr>
      <vt:lpstr>Этапы подготовки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4</cp:revision>
  <dcterms:created xsi:type="dcterms:W3CDTF">2018-12-10T12:25:36Z</dcterms:created>
  <dcterms:modified xsi:type="dcterms:W3CDTF">2018-12-13T02:03:12Z</dcterms:modified>
</cp:coreProperties>
</file>