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сения Эвоян" initials="КЭ" lastIdx="0" clrIdx="0">
    <p:extLst>
      <p:ext uri="{19B8F6BF-5375-455C-9EA6-DF929625EA0E}">
        <p15:presenceInfo xmlns:p15="http://schemas.microsoft.com/office/powerpoint/2012/main" userId="bb18d2f929fcaf8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3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49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73750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28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8346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869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1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472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885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12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694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95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95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85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162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885BD-5324-478D-859A-8045B2706BD6}" type="datetimeFigureOut">
              <a:rPr lang="ru-RU" smtClean="0"/>
              <a:t>13.12.2018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38B4FA-210A-419E-85A0-C13617AAEB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35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442D4A-F4F6-44BD-BC35-4DAC38ECA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6" y="624110"/>
            <a:ext cx="5817650" cy="3090640"/>
          </a:xfrm>
        </p:spPr>
        <p:txBody>
          <a:bodyPr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360831-60B5-4298-B510-1715B610B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0575" y="4500563"/>
            <a:ext cx="3505200" cy="211455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МБОУ СШ №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 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Эвоян </a:t>
            </a:r>
            <a:r>
              <a:rPr lang="ru-RU" sz="24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Ксения Николаевна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34648A-BB10-4E41-AF6A-95FA426BE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410575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211AED-B3F4-48B7-ABF9-37D99DF5D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574" y="-1"/>
            <a:ext cx="3781425" cy="4500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550D5-96AF-4B88-8858-87020891D9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302" y="368509"/>
            <a:ext cx="6597747" cy="6355848"/>
          </a:xfrm>
        </p:spPr>
        <p:txBody>
          <a:bodyPr>
            <a:no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FBB660E-5497-418F-8EC4-89C9C04989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8300" y="338893"/>
            <a:ext cx="7722725" cy="6355849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НОД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«Королевство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Числяндия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l"/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группа: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старшая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деятельности: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счетная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содержание: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задачи: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Познакомить детей с числом 8 и упражнять в количественном  счёте до 8 на основе наглядного сравнения множеств, практически устанавливать, какое множество больше (меньше) по количеству входящих элементов, уравнивать множества, добавляя недостающий предмет к меньшей группе для получения нового числа или удаляя лишний из большей группы для получения меньшего числа. Сравнивать числа, устанавливать отношения между смежными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числами.Понимать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вопрос «Сколько?» и правильно отвечать на него, пользуясь количественными числительными.</a:t>
            </a:r>
          </a:p>
          <a:p>
            <a:pPr algn="l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Закреплять умение устанавливать размерные отношения между 7 предметами разной высоты, размещая их в порядке возрастания(убывания) по высоте. Отражать в речи порядок расположения предметов и соотношение между ними по высоте.</a:t>
            </a:r>
          </a:p>
          <a:p>
            <a:pPr algn="l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Закреплять ориентировку на листе бумаги, определяя верхнюю, нижнюю, боковые стороны; правый, левый нижний и верхний угол, составляя узор и геометрических фигур на плоскости.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  <a:r>
              <a:rPr lang="ru-RU" sz="1600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развитию мышления, сообразительности и смекалки.</a:t>
            </a:r>
          </a:p>
          <a:p>
            <a:pPr algn="l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</a:t>
            </a:r>
            <a:r>
              <a:rPr lang="ru-RU" sz="1600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сочувствие, отзывчивость, желание помочь.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3BD59C-1DC1-40D4-8D0D-04AB3CF1E9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6724" y="885825"/>
            <a:ext cx="4105275" cy="498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01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E01FC3-A0B1-4449-868E-ED4204E10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9F9A7E9-7054-4A9B-8C2F-74C9DFFEC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581183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момент: </a:t>
            </a:r>
          </a:p>
          <a:p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Вношу письмо (Ребята, пришло письмо от королевы Математики, она приглашает нас к себе в гости – в королевство </a:t>
            </a:r>
            <a:r>
              <a:rPr lang="ru-RU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Числяндия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1)Логическое упражнение = гимнастика для ума - волшебные точки: выяснить на чём мы сможем отправиться в королевство </a:t>
            </a:r>
            <a:r>
              <a:rPr lang="ru-RU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Числяндия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(Поезд)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2DB300-8235-49D6-BDFF-30DF49677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987" y="2117188"/>
            <a:ext cx="5824025" cy="436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45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7A835-32ED-4194-A096-9D29C1FD3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Приехали в </a:t>
            </a:r>
            <a:r>
              <a:rPr lang="ru-RU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Числяндию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Кого мы видим? (Жителей королевства – лилипутов). Сосчитайте, сколько их? Какая эта цифра? (Дети показывают цифру 8) показываю цифру 8. Рассматриваем цифру ( читаю стихотворение </a:t>
            </a:r>
            <a:r>
              <a:rPr lang="ru-RU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С.Маршака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нарисуйте цифру в воздухе.</a:t>
            </a: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6EC17D9-8929-45F4-8093-F74EB1EF9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02" y="1971073"/>
            <a:ext cx="1460825" cy="132556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24625E4-D2B5-4BEF-B3A8-7E816264CA1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90" y="1958523"/>
            <a:ext cx="1276722" cy="13703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7E03A7E-994E-464D-BC19-5684E96464F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636" y="1972451"/>
            <a:ext cx="1276723" cy="137036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FA49A7C-DCBD-444D-96B1-90D289984AE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786" y="1945333"/>
            <a:ext cx="1287232" cy="138164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F8F88AB-171C-4EA2-AAD8-69F8A7D5ACE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086" y="1902375"/>
            <a:ext cx="1327254" cy="142460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A6531EC-C28F-46CE-BE62-F3D42FBE62E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340" y="1944965"/>
            <a:ext cx="1301987" cy="139748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1A63081-9A96-4DD4-8FA1-A22C56CF0AA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569" y="1931773"/>
            <a:ext cx="1301987" cy="139748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6B67094-CE8F-44A7-BF52-DFEEC0F5A8C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273" y="1872035"/>
            <a:ext cx="1327254" cy="142460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6656290-F183-470D-BF4E-C9916906E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564" y="3785312"/>
            <a:ext cx="2713086" cy="2713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62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0778F6-A820-4029-BA88-9E6DB7E9C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6913" y="75107"/>
            <a:ext cx="10515600" cy="137036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поиграем с ними, дадим каждому лилипуту по мячу. Сосчитайте, сколько лилипутов? А сколько мячей? По </a:t>
            </a:r>
            <a:r>
              <a:rPr lang="ru-RU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скольку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лилипутов и мячей? Как можно сказать по-другому?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A269D071-8629-4568-B66D-5ED235A3E6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90" y="3732850"/>
            <a:ext cx="961881" cy="961881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BAD203-268E-42D1-8F94-6E4C7F31390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90" y="1958523"/>
            <a:ext cx="1276722" cy="13703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6C9477-1CC1-4C46-8255-17C4B76B11E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636" y="1972451"/>
            <a:ext cx="1276723" cy="137036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967AC52-07F9-44E3-837E-AF545A388FF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3786" y="1945333"/>
            <a:ext cx="1287232" cy="138164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FCDA9F3-E54A-407F-9E0C-75F3C515B62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086" y="1902375"/>
            <a:ext cx="1327254" cy="142460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C7191B4-D215-414B-87A7-6EB9406D01B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340" y="1940550"/>
            <a:ext cx="1301987" cy="139748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9F78A08-493F-4A39-BF11-68E7C32E01B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806" y="1958892"/>
            <a:ext cx="1301987" cy="139748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FE52022-BBA6-430D-9F3B-435020C4860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273" y="1872035"/>
            <a:ext cx="1327254" cy="1424601"/>
          </a:xfrm>
          <a:prstGeom prst="rect">
            <a:avLst/>
          </a:prstGeom>
        </p:spPr>
      </p:pic>
      <p:pic>
        <p:nvPicPr>
          <p:cNvPr id="13" name="Объект 11">
            <a:extLst>
              <a:ext uri="{FF2B5EF4-FFF2-40B4-BE49-F238E27FC236}">
                <a16:creationId xmlns:a16="http://schemas.microsoft.com/office/drawing/2014/main" id="{40B54084-39BC-4191-A9CD-C678B88B5AC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032" y="3752631"/>
            <a:ext cx="961881" cy="961881"/>
          </a:xfrm>
          <a:prstGeom prst="rect">
            <a:avLst/>
          </a:prstGeom>
        </p:spPr>
      </p:pic>
      <p:pic>
        <p:nvPicPr>
          <p:cNvPr id="14" name="Объект 11">
            <a:extLst>
              <a:ext uri="{FF2B5EF4-FFF2-40B4-BE49-F238E27FC236}">
                <a16:creationId xmlns:a16="http://schemas.microsoft.com/office/drawing/2014/main" id="{0481961F-064B-4BBD-844E-1A4DDE45652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186" y="3752631"/>
            <a:ext cx="961881" cy="961881"/>
          </a:xfrm>
          <a:prstGeom prst="rect">
            <a:avLst/>
          </a:prstGeom>
        </p:spPr>
      </p:pic>
      <p:pic>
        <p:nvPicPr>
          <p:cNvPr id="15" name="Объект 11">
            <a:extLst>
              <a:ext uri="{FF2B5EF4-FFF2-40B4-BE49-F238E27FC236}">
                <a16:creationId xmlns:a16="http://schemas.microsoft.com/office/drawing/2014/main" id="{25460780-E5C3-40E2-88A8-311146D2B7A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710" y="3732851"/>
            <a:ext cx="961881" cy="961881"/>
          </a:xfrm>
          <a:prstGeom prst="rect">
            <a:avLst/>
          </a:prstGeom>
        </p:spPr>
      </p:pic>
      <p:pic>
        <p:nvPicPr>
          <p:cNvPr id="16" name="Объект 11">
            <a:extLst>
              <a:ext uri="{FF2B5EF4-FFF2-40B4-BE49-F238E27FC236}">
                <a16:creationId xmlns:a16="http://schemas.microsoft.com/office/drawing/2014/main" id="{88778918-F993-4944-8F7A-362990774CB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392" y="3738776"/>
            <a:ext cx="961881" cy="961881"/>
          </a:xfrm>
          <a:prstGeom prst="rect">
            <a:avLst/>
          </a:prstGeom>
        </p:spPr>
      </p:pic>
      <p:pic>
        <p:nvPicPr>
          <p:cNvPr id="18" name="Объект 11">
            <a:extLst>
              <a:ext uri="{FF2B5EF4-FFF2-40B4-BE49-F238E27FC236}">
                <a16:creationId xmlns:a16="http://schemas.microsoft.com/office/drawing/2014/main" id="{AF3EC79E-1E79-4EC5-BB70-D45A2688472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952" y="3738773"/>
            <a:ext cx="961881" cy="961881"/>
          </a:xfrm>
          <a:prstGeom prst="rect">
            <a:avLst/>
          </a:prstGeom>
        </p:spPr>
      </p:pic>
      <p:pic>
        <p:nvPicPr>
          <p:cNvPr id="19" name="Объект 11">
            <a:extLst>
              <a:ext uri="{FF2B5EF4-FFF2-40B4-BE49-F238E27FC236}">
                <a16:creationId xmlns:a16="http://schemas.microsoft.com/office/drawing/2014/main" id="{52E41844-30BC-4E17-96F5-64C399F4785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350" y="3738774"/>
            <a:ext cx="961881" cy="96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323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FABE65-2A4F-438A-BD43-6E4D23E19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лилипут убежал домой. Сколько теперь лилипутов?(7) А сколько мячей?(8) Узнать у детей чего больше/меньше: лилипутов или мячей. Какое число больше, меньше. Как сделать так, чтобы мячей и лилипутов было поровну? Сколько мячей убрать?(? (добавляем 1 предмет, уравниваем по большему )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406410E-D678-4715-83DC-42D5DCF9D5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922" y="2209669"/>
            <a:ext cx="1327255" cy="142460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EE7BF7-E604-40B9-9FA8-08A37C59084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36" y="2148369"/>
            <a:ext cx="1327254" cy="137036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D8DE8D1-B7AA-42E5-936A-65D23017D1B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290" y="2182548"/>
            <a:ext cx="1287232" cy="138164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7CE46D8-5FFB-424D-9310-282274D1E53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096" y="2182548"/>
            <a:ext cx="1327254" cy="14246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20AC673-F4A3-4FCA-9967-2CF015F0625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492" y="2211623"/>
            <a:ext cx="1301987" cy="13974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1E532CF-60F6-4CC8-B597-86B18B6423D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172" y="2209669"/>
            <a:ext cx="1301987" cy="139748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7212577-6854-40CF-A966-12A8506EA9E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935" y="2209669"/>
            <a:ext cx="1301987" cy="1397482"/>
          </a:xfrm>
          <a:prstGeom prst="rect">
            <a:avLst/>
          </a:prstGeom>
        </p:spPr>
      </p:pic>
      <p:pic>
        <p:nvPicPr>
          <p:cNvPr id="11" name="Объект 11">
            <a:extLst>
              <a:ext uri="{FF2B5EF4-FFF2-40B4-BE49-F238E27FC236}">
                <a16:creationId xmlns:a16="http://schemas.microsoft.com/office/drawing/2014/main" id="{9A4229B4-3F44-42AE-8D80-B47637FA584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682" y="3732850"/>
            <a:ext cx="961881" cy="961881"/>
          </a:xfrm>
          <a:prstGeom prst="rect">
            <a:avLst/>
          </a:prstGeo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7BE895CB-B7F2-4DE6-A932-CA8B607809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75" y="3732850"/>
            <a:ext cx="961881" cy="961881"/>
          </a:xfrm>
          <a:prstGeom prst="rect">
            <a:avLst/>
          </a:prstGeom>
        </p:spPr>
      </p:pic>
      <p:pic>
        <p:nvPicPr>
          <p:cNvPr id="13" name="Объект 11">
            <a:extLst>
              <a:ext uri="{FF2B5EF4-FFF2-40B4-BE49-F238E27FC236}">
                <a16:creationId xmlns:a16="http://schemas.microsoft.com/office/drawing/2014/main" id="{D452D0AB-908E-4955-B0C5-B9E60DA305E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7186" y="3752631"/>
            <a:ext cx="961881" cy="961881"/>
          </a:xfrm>
          <a:prstGeom prst="rect">
            <a:avLst/>
          </a:prstGeom>
        </p:spPr>
      </p:pic>
      <p:pic>
        <p:nvPicPr>
          <p:cNvPr id="14" name="Объект 11">
            <a:extLst>
              <a:ext uri="{FF2B5EF4-FFF2-40B4-BE49-F238E27FC236}">
                <a16:creationId xmlns:a16="http://schemas.microsoft.com/office/drawing/2014/main" id="{648C3A38-760D-49B4-B2D8-2211CF1588B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710" y="3732851"/>
            <a:ext cx="961881" cy="961881"/>
          </a:xfrm>
          <a:prstGeom prst="rect">
            <a:avLst/>
          </a:prstGeom>
        </p:spPr>
      </p:pic>
      <p:pic>
        <p:nvPicPr>
          <p:cNvPr id="15" name="Объект 11">
            <a:extLst>
              <a:ext uri="{FF2B5EF4-FFF2-40B4-BE49-F238E27FC236}">
                <a16:creationId xmlns:a16="http://schemas.microsoft.com/office/drawing/2014/main" id="{090B2990-5635-4EAE-B86D-2547652A174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392" y="3738776"/>
            <a:ext cx="961881" cy="961881"/>
          </a:xfrm>
          <a:prstGeom prst="rect">
            <a:avLst/>
          </a:prstGeom>
        </p:spPr>
      </p:pic>
      <p:pic>
        <p:nvPicPr>
          <p:cNvPr id="16" name="Объект 11">
            <a:extLst>
              <a:ext uri="{FF2B5EF4-FFF2-40B4-BE49-F238E27FC236}">
                <a16:creationId xmlns:a16="http://schemas.microsoft.com/office/drawing/2014/main" id="{FC9B9714-3ADC-4C69-AC85-F28FAAA8AFA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920" y="3732849"/>
            <a:ext cx="961881" cy="961881"/>
          </a:xfrm>
          <a:prstGeom prst="rect">
            <a:avLst/>
          </a:prstGeom>
        </p:spPr>
      </p:pic>
      <p:pic>
        <p:nvPicPr>
          <p:cNvPr id="17" name="Объект 11">
            <a:extLst>
              <a:ext uri="{FF2B5EF4-FFF2-40B4-BE49-F238E27FC236}">
                <a16:creationId xmlns:a16="http://schemas.microsoft.com/office/drawing/2014/main" id="{470EDB63-41D7-491B-BB09-0B36AC925AB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602" y="3732849"/>
            <a:ext cx="961881" cy="961881"/>
          </a:xfrm>
          <a:prstGeom prst="rect">
            <a:avLst/>
          </a:prstGeom>
        </p:spPr>
      </p:pic>
      <p:pic>
        <p:nvPicPr>
          <p:cNvPr id="18" name="Объект 11">
            <a:extLst>
              <a:ext uri="{FF2B5EF4-FFF2-40B4-BE49-F238E27FC236}">
                <a16:creationId xmlns:a16="http://schemas.microsoft.com/office/drawing/2014/main" id="{EA92959D-2BDD-4259-9498-FB32B7D5E96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32" y="3752631"/>
            <a:ext cx="961881" cy="96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252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5085CA-9CF3-474E-BDE7-EB37C5482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4604657" cy="3394075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Лилипутам так понравилось с нами играть, что они не хотят нас отпускать дальше путешествовать по их королевству. Они предлагают нам отгадать загадки.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спинок у трех свинок? (3)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хвостов у двух котов? (2)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животиков у пяти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бегемотиков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(5)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рогов у двух быков? (4)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у коня копыт, когда конь в траве лежит? (4)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задних лап у двух зайчат? (4)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Сколько домишек у ста муравьишек? (1) </a:t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Изображение выглядит как животное, свинья, внутренний,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4914EA9-2F6F-4C1D-9701-0D51659786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725" y="365124"/>
            <a:ext cx="3114675" cy="216080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4BF6C6-0862-49C5-91F1-3A8C64831A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50" y="3429000"/>
            <a:ext cx="2042337" cy="147231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9A0E68D-6B24-4154-9EA2-8EBC5EDAFAE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387" y="654217"/>
            <a:ext cx="1200151" cy="158261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1AC238B-70B3-425F-B536-B0F6DE27D48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788" y="2811461"/>
            <a:ext cx="1895475" cy="1895475"/>
          </a:xfrm>
          <a:prstGeom prst="rect">
            <a:avLst/>
          </a:prstGeom>
        </p:spPr>
      </p:pic>
      <p:pic>
        <p:nvPicPr>
          <p:cNvPr id="15" name="Рисунок 14" descr="Изображение выглядит как внутренний, небо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92FE530F-4724-4359-97BC-FC5A4AE613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4165156"/>
            <a:ext cx="2943225" cy="2437065"/>
          </a:xfrm>
          <a:prstGeom prst="rect">
            <a:avLst/>
          </a:prstGeom>
        </p:spPr>
      </p:pic>
      <p:pic>
        <p:nvPicPr>
          <p:cNvPr id="17" name="Рисунок 16" descr="Изображение выглядит как трав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A2B94AFE-84FF-4F90-9A43-722E61CED4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300" y="4883101"/>
            <a:ext cx="2362199" cy="1769438"/>
          </a:xfrm>
          <a:prstGeom prst="rect">
            <a:avLst/>
          </a:prstGeom>
        </p:spPr>
      </p:pic>
      <p:pic>
        <p:nvPicPr>
          <p:cNvPr id="19" name="Рисунок 18" descr="Изображение выглядит как игрушка, желтый, внутренний, маленьк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F6A0A55-DEA1-4D2D-B3AB-ED8B87240B1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650" y="2811462"/>
            <a:ext cx="234315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86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26C94A-22EA-40D9-A1FA-5ED5D1AF1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64259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Лилипуты спорят, кто из них самый высокий, а кто самый низкий. Поможем лилипутам разъяснить их </a:t>
            </a:r>
            <a:r>
              <a:rPr lang="ru-RU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спор?Расставьте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их с самого длинного по самый короткий, слева направо. Назовите их по порядку. Которым по счету стоит самый высокий слева? Которым по счету стоит самый низкий справа?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" name="Объект 19">
            <a:extLst>
              <a:ext uri="{FF2B5EF4-FFF2-40B4-BE49-F238E27FC236}">
                <a16:creationId xmlns:a16="http://schemas.microsoft.com/office/drawing/2014/main" id="{46731DAB-6B0D-43F1-BED9-7CDFA4FC52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9137" y="1466827"/>
            <a:ext cx="2040838" cy="219052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D88B4C9-F519-4F34-86D9-28ECDF3A8CE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225" y="2428874"/>
            <a:ext cx="1177185" cy="119969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E64550F-E6DA-42F9-80F1-99C0B7D682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755" y="1672256"/>
            <a:ext cx="1904069" cy="194047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A5A386D-B8DA-47E0-8B98-265F00F34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436" y="1934845"/>
            <a:ext cx="1657252" cy="1688937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D5D3975-050F-4912-92B3-C60615DF528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408" y="2791845"/>
            <a:ext cx="805485" cy="82088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0C50E18-ABA9-4939-8CCB-6494606608D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991" y="2244642"/>
            <a:ext cx="1371266" cy="139748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E166854-18A7-4875-9BC8-46AA496D00E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257" y="2721800"/>
            <a:ext cx="942975" cy="961002"/>
          </a:xfrm>
          <a:prstGeom prst="rect">
            <a:avLst/>
          </a:prstGeom>
        </p:spPr>
      </p:pic>
      <p:pic>
        <p:nvPicPr>
          <p:cNvPr id="21" name="Объект 19">
            <a:extLst>
              <a:ext uri="{FF2B5EF4-FFF2-40B4-BE49-F238E27FC236}">
                <a16:creationId xmlns:a16="http://schemas.microsoft.com/office/drawing/2014/main" id="{0D40F8EC-DBBF-452D-BB13-B0FE0CA650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85" y="4125138"/>
            <a:ext cx="2040838" cy="219052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D033FA7-057F-4197-B797-51760D7242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795" y="4375190"/>
            <a:ext cx="1904069" cy="1940473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88988FA-220B-4B39-991F-96A4943CB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899" y="4626726"/>
            <a:ext cx="1657252" cy="1688937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696287F-92AE-4A9E-8EC2-41B67BDC543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268" y="4918181"/>
            <a:ext cx="1371266" cy="139748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42832021-3A60-4392-B6BC-8105E471F78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556" y="5152280"/>
            <a:ext cx="1153069" cy="1175114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55459415-88C7-4EAE-BD8B-E8CBB54760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9625" y="5354661"/>
            <a:ext cx="942975" cy="961002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B8AA81F8-6C2B-474C-8ED2-DC80DA4A6DC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695" y="5570960"/>
            <a:ext cx="707590" cy="72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5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7EF90-EA39-4AD3-8422-FED64DB22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Занимательный материал: лабиринт – возращение домой из королевства </a:t>
            </a:r>
            <a:r>
              <a:rPr lang="ru-RU" sz="1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Числяндия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890C13-E115-476B-BDF3-CEF2740B86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013" y="1580746"/>
            <a:ext cx="7158037" cy="507722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F7326D-4C76-4B0A-AE61-69D4FA814D5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87" y="1399841"/>
            <a:ext cx="1238251" cy="132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54818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</TotalTime>
  <Words>288</Words>
  <Application>Microsoft Office PowerPoint</Application>
  <PresentationFormat>Широкоэкранный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Приехали в Числяндию. Кого мы видим? (Жителей королевства – лилипутов). Сосчитайте, сколько их? Какая эта цифра? (Дети показывают цифру 8) показываю цифру 8. Рассматриваем цифру ( читаю стихотворение С.Маршака) нарисуйте цифру в воздухе. </vt:lpstr>
      <vt:lpstr> Давайте поиграем с ними, дадим каждому лилипуту по мячу. Сосчитайте, сколько лилипутов? А сколько мячей? По скольку лилипутов и мячей? Как можно сказать по-другому?</vt:lpstr>
      <vt:lpstr>Один лилипут убежал домой. Сколько теперь лилипутов?(7) А сколько мячей?(8) Узнать у детей чего больше/меньше: лилипутов или мячей. Какое число больше, меньше. Как сделать так, чтобы мячей и лилипутов было поровну? Сколько мячей убрать?(? (добавляем 1 предмет, уравниваем по большему ) </vt:lpstr>
      <vt:lpstr>Лилипутам так понравилось с нами играть, что они не хотят нас отпускать дальше путешествовать по их королевству. Они предлагают нам отгадать загадки. - Сколько спинок у трех свинок? (3)  - Сколько хвостов у двух котов? (2)  - Сколько животиков у пяти бегемотиков? (5)  - Сколько рогов у двух быков? (4)  - Сколько у коня копыт, когда конь в траве лежит? (4)  - Сколько задних лап у двух зайчат? (4)  - Сколько домишек у ста муравьишек? (1)  </vt:lpstr>
      <vt:lpstr>Лилипуты спорят, кто из них самый высокий, а кто самый низкий. Поможем лилипутам разъяснить их спор?Расставьте их с самого длинного по самый короткий, слева направо. Назовите их по порядку. Которым по счету стоит самый высокий слева? Которым по счету стоит самый низкий справа?  </vt:lpstr>
      <vt:lpstr>Занимательный материал: лабиринт – возращение домой из королевства Числяндия.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Эвоян</dc:creator>
  <cp:lastModifiedBy>Ксения Эвоян</cp:lastModifiedBy>
  <cp:revision>12</cp:revision>
  <dcterms:created xsi:type="dcterms:W3CDTF">2018-04-02T17:48:13Z</dcterms:created>
  <dcterms:modified xsi:type="dcterms:W3CDTF">2018-12-13T17:37:57Z</dcterms:modified>
</cp:coreProperties>
</file>