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comments/comment5.xml" ContentType="application/vnd.openxmlformats-officedocument.presentationml.comments+xml"/>
  <Override PartName="/ppt/comments/comment6.xml" ContentType="application/vnd.openxmlformats-officedocument.presentationml.comments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comments/comment3.xml" ContentType="application/vnd.openxmlformats-officedocument.presentationml.comments+xml"/>
  <Override PartName="/ppt/comments/comment4.xml" ContentType="application/vnd.openxmlformats-officedocument.presentationml.comments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comments/comment1.xml" ContentType="application/vnd.openxmlformats-officedocument.presentationml.comments+xml"/>
  <Override PartName="/ppt/comments/comment2.xml" ContentType="application/vnd.openxmlformats-officedocument.presentationml.comment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sldIdLst>
    <p:sldId id="256" r:id="rId2"/>
    <p:sldId id="257" r:id="rId3"/>
    <p:sldId id="258" r:id="rId4"/>
    <p:sldId id="263" r:id="rId5"/>
    <p:sldId id="262" r:id="rId6"/>
    <p:sldId id="259" r:id="rId7"/>
    <p:sldId id="264" r:id="rId8"/>
    <p:sldId id="260" r:id="rId9"/>
    <p:sldId id="261" r:id="rId10"/>
    <p:sldId id="265" r:id="rId11"/>
  </p:sldIdLst>
  <p:sldSz cx="12192000" cy="6858000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Юлия" initials="Ю" lastIdx="1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32" autoAdjust="0"/>
    <p:restoredTop sz="94434" autoAdjust="0"/>
  </p:normalViewPr>
  <p:slideViewPr>
    <p:cSldViewPr snapToGrid="0">
      <p:cViewPr varScale="1">
        <p:scale>
          <a:sx n="90" d="100"/>
          <a:sy n="90" d="100"/>
        </p:scale>
        <p:origin x="-389" y="-67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17-02-09T17:01:53.082" idx="6">
    <p:pos x="5887" y="1936"/>
    <p:text>Биг бен расположен на берегу реки темзы рядом со зданием британского парламента</p:text>
  </p:cm>
</p:cmLst>
</file>

<file path=ppt/comments/comment2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17-02-09T16:59:44.036" idx="2">
    <p:pos x="2512" y="1207"/>
    <p:text>это официальная лондонская резиденция британских монархов. Расположен напротив улицы Пэлл-Мэлл и Грин-парка с беломраморным и позолоченным памятником королеве Виктории.</p:text>
  </p:cm>
</p:cmLst>
</file>

<file path=ppt/comments/comment3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17-02-09T17:14:32.428" idx="8">
    <p:pos x="2854" y="1198"/>
    <p:text>Это разводной мост в центре Лондона над рекой Темзой, недалеко от Лондонского Тауэра. Открыт в 1894 году. Является одним из символов Лондона</p:text>
  </p:cm>
</p:cmLst>
</file>

<file path=ppt/comments/comment4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17-02-09T17:14:08.403" idx="7">
    <p:pos x="2268" y="3564"/>
    <p:text>Здание на берегу Темзы в лондонском районе Вестминстер, где проходят заседания Британского парламента. Соединяется с Трафальгарской площадью улицей Уайтхолл.</p:text>
  </p:cm>
</p:cmLst>
</file>

<file path=ppt/comments/comment5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17-02-09T17:21:33.521" idx="9">
    <p:pos x="5151" y="3396"/>
    <p:text>Это одно из крупнейших колёс обозрения в Европе, расположенное в лондонском районе Ламбет на южном берегу Темзы.</p:text>
  </p:cm>
</p:cmLst>
</file>

<file path=ppt/comments/comment6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17-02-09T17:24:56.716" idx="10">
    <p:pos x="6006" y="2762"/>
    <p:text>Эта площадь в центре Лондона, где на месте Чарингского Креста сходятся три первостепенные улицы Вестминстера — Стрэнд, Уайтхолл и Мэлл.</p:text>
  </p:cm>
</p:cmLst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7"/>
          <p:cNvGrpSpPr>
            <a:grpSpLocks/>
          </p:cNvGrpSpPr>
          <p:nvPr/>
        </p:nvGrpSpPr>
        <p:grpSpPr bwMode="auto">
          <a:xfrm>
            <a:off x="0" y="-7938"/>
            <a:ext cx="12192000" cy="6865938"/>
            <a:chOff x="0" y="-8467"/>
            <a:chExt cx="12192000" cy="6866467"/>
          </a:xfrm>
        </p:grpSpPr>
        <p:cxnSp>
          <p:nvCxnSpPr>
            <p:cNvPr id="5" name="Straight Connector 31"/>
            <p:cNvCxnSpPr/>
            <p:nvPr/>
          </p:nvCxnSpPr>
          <p:spPr>
            <a:xfrm>
              <a:off x="9371013" y="-528"/>
              <a:ext cx="1219200" cy="6858528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20"/>
            <p:cNvCxnSpPr/>
            <p:nvPr/>
          </p:nvCxnSpPr>
          <p:spPr>
            <a:xfrm flipH="1">
              <a:off x="7424738" y="3681168"/>
              <a:ext cx="4764087" cy="3176832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Rectangle 23"/>
            <p:cNvSpPr/>
            <p:nvPr/>
          </p:nvSpPr>
          <p:spPr>
            <a:xfrm>
              <a:off x="9182100" y="-8467"/>
              <a:ext cx="3006725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Rectangle 25"/>
            <p:cNvSpPr/>
            <p:nvPr/>
          </p:nvSpPr>
          <p:spPr>
            <a:xfrm>
              <a:off x="9602788" y="-8467"/>
              <a:ext cx="2589212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Isosceles Triangle 26"/>
            <p:cNvSpPr/>
            <p:nvPr/>
          </p:nvSpPr>
          <p:spPr>
            <a:xfrm>
              <a:off x="8932863" y="3047706"/>
              <a:ext cx="3259137" cy="3810294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Rectangle 27"/>
            <p:cNvSpPr/>
            <p:nvPr/>
          </p:nvSpPr>
          <p:spPr>
            <a:xfrm>
              <a:off x="9334500" y="-8467"/>
              <a:ext cx="2854325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28"/>
            <p:cNvSpPr/>
            <p:nvPr/>
          </p:nvSpPr>
          <p:spPr>
            <a:xfrm>
              <a:off x="10898188" y="-8467"/>
              <a:ext cx="1290637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Rectangle 29"/>
            <p:cNvSpPr/>
            <p:nvPr/>
          </p:nvSpPr>
          <p:spPr>
            <a:xfrm>
              <a:off x="10939463" y="-8467"/>
              <a:ext cx="1249362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Isosceles Triangle 30"/>
            <p:cNvSpPr/>
            <p:nvPr/>
          </p:nvSpPr>
          <p:spPr>
            <a:xfrm>
              <a:off x="10371138" y="3589086"/>
              <a:ext cx="1817687" cy="326891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Isosceles Triangle 18"/>
            <p:cNvSpPr/>
            <p:nvPr/>
          </p:nvSpPr>
          <p:spPr>
            <a:xfrm rot="10800000">
              <a:off x="0" y="-528"/>
              <a:ext cx="842963" cy="5666225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89C2DF-24EA-4CC2-89DE-F3BEFB094D24}" type="datetimeFigureOut">
              <a:rPr lang="ru-RU"/>
              <a:pPr>
                <a:defRPr/>
              </a:pPr>
              <a:t>13.12.2018</a:t>
            </a:fld>
            <a:endParaRPr lang="ru-RU"/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01C067-276D-44B1-8465-B9427514520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split orient="vert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B8CAD1-8982-44E3-906A-57679761C8C8}" type="datetimeFigureOut">
              <a:rPr lang="ru-RU"/>
              <a:pPr>
                <a:defRPr/>
              </a:pPr>
              <a:t>13.12.2018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A0970E-BC61-4F9D-A23F-17956021609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split orient="vert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19"/>
          <p:cNvSpPr txBox="1"/>
          <p:nvPr/>
        </p:nvSpPr>
        <p:spPr>
          <a:xfrm>
            <a:off x="541338" y="790575"/>
            <a:ext cx="609600" cy="584200"/>
          </a:xfrm>
          <a:prstGeom prst="rect">
            <a:avLst/>
          </a:prstGeom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8000" dirty="0">
                <a:ln w="3175" cmpd="sng">
                  <a:noFill/>
                </a:ln>
                <a:solidFill>
                  <a:schemeClr val="accent1"/>
                </a:solidFill>
                <a:latin typeface="Arial"/>
                <a:cs typeface="+mn-cs"/>
              </a:rPr>
              <a:t>“</a:t>
            </a:r>
          </a:p>
        </p:txBody>
      </p:sp>
      <p:sp>
        <p:nvSpPr>
          <p:cNvPr id="6" name="TextBox 21"/>
          <p:cNvSpPr txBox="1"/>
          <p:nvPr/>
        </p:nvSpPr>
        <p:spPr>
          <a:xfrm>
            <a:off x="8893175" y="2886075"/>
            <a:ext cx="609600" cy="585788"/>
          </a:xfrm>
          <a:prstGeom prst="rect">
            <a:avLst/>
          </a:prstGeom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8000" dirty="0">
                <a:ln w="3175" cmpd="sng">
                  <a:noFill/>
                </a:ln>
                <a:solidFill>
                  <a:schemeClr val="accent1"/>
                </a:solidFill>
                <a:latin typeface="Arial"/>
                <a:cs typeface="+mn-cs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F398F9-AD87-400B-9B64-3C1DD63DB658}" type="datetimeFigureOut">
              <a:rPr lang="ru-RU"/>
              <a:pPr>
                <a:defRPr/>
              </a:pPr>
              <a:t>13.12.2018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A6718F-A668-4828-92AA-4A18A42FB91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split orient="vert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80C7FC-AFB3-4607-A98D-94BE977D11F5}" type="datetimeFigureOut">
              <a:rPr lang="ru-RU"/>
              <a:pPr>
                <a:defRPr/>
              </a:pPr>
              <a:t>13.12.2018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AEB5C4-1343-4FC8-ADCB-D1FA1706B98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split orient="vert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23"/>
          <p:cNvSpPr txBox="1"/>
          <p:nvPr/>
        </p:nvSpPr>
        <p:spPr>
          <a:xfrm>
            <a:off x="541338" y="790575"/>
            <a:ext cx="609600" cy="584200"/>
          </a:xfrm>
          <a:prstGeom prst="rect">
            <a:avLst/>
          </a:prstGeom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8000" dirty="0">
                <a:ln w="3175" cmpd="sng">
                  <a:noFill/>
                </a:ln>
                <a:solidFill>
                  <a:schemeClr val="accent1"/>
                </a:solidFill>
                <a:latin typeface="Arial"/>
                <a:cs typeface="+mn-cs"/>
              </a:rPr>
              <a:t>“</a:t>
            </a:r>
          </a:p>
        </p:txBody>
      </p:sp>
      <p:sp>
        <p:nvSpPr>
          <p:cNvPr id="6" name="TextBox 24"/>
          <p:cNvSpPr txBox="1"/>
          <p:nvPr/>
        </p:nvSpPr>
        <p:spPr>
          <a:xfrm>
            <a:off x="8893175" y="2886075"/>
            <a:ext cx="609600" cy="585788"/>
          </a:xfrm>
          <a:prstGeom prst="rect">
            <a:avLst/>
          </a:prstGeom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8000" dirty="0">
                <a:ln w="3175" cmpd="sng">
                  <a:noFill/>
                </a:ln>
                <a:solidFill>
                  <a:schemeClr val="accent1"/>
                </a:solidFill>
                <a:latin typeface="Arial"/>
                <a:cs typeface="+mn-cs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D7DB99-FB3F-4F02-A521-3A0F0A5344C1}" type="datetimeFigureOut">
              <a:rPr lang="ru-RU"/>
              <a:pPr>
                <a:defRPr/>
              </a:pPr>
              <a:t>13.12.2018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E37A8F-15D1-4A1E-9068-FF12BF1E16E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split orient="vert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0CDA3E-7A3F-4D74-86A8-E6FF32C7E8ED}" type="datetimeFigureOut">
              <a:rPr lang="ru-RU"/>
              <a:pPr>
                <a:defRPr/>
              </a:pPr>
              <a:t>13.12.2018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6C8B58-4FAF-4DB1-82BA-63ADD8E1E3F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split orient="vert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30C921-95A4-4A9C-9EAC-799C85531243}" type="datetimeFigureOut">
              <a:rPr lang="ru-RU"/>
              <a:pPr>
                <a:defRPr/>
              </a:pPr>
              <a:t>13.12.2018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711AA0-3A16-4D68-82B2-E424E3F189E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split orient="vert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B9B7C6-FF88-48C0-A19C-EB246250C0D2}" type="datetimeFigureOut">
              <a:rPr lang="ru-RU"/>
              <a:pPr>
                <a:defRPr/>
              </a:pPr>
              <a:t>13.12.2018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5FD79B-F227-4443-9CD1-879F7710A25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split orient="vert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55E46C-CF23-4230-BA97-3623AF20866C}" type="datetimeFigureOut">
              <a:rPr lang="ru-RU"/>
              <a:pPr>
                <a:defRPr/>
              </a:pPr>
              <a:t>13.12.2018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DB0D8A-F2D8-4BA5-9A8A-EE327264A28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split orient="vert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DEBBAF-F056-41B4-9C1B-96EB0A031495}" type="datetimeFigureOut">
              <a:rPr lang="ru-RU"/>
              <a:pPr>
                <a:defRPr/>
              </a:pPr>
              <a:t>13.12.2018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057378-E694-4174-82A4-AADE84B7188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split orient="vert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1CE919-F8FB-474F-B56B-A11475FF5D33}" type="datetimeFigureOut">
              <a:rPr lang="ru-RU"/>
              <a:pPr>
                <a:defRPr/>
              </a:pPr>
              <a:t>13.12.2018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D4F837-DE8D-4256-833D-668C9C5E4D0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split orient="vert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E8E994-9985-4E0C-8C89-F8A306616F6F}" type="datetimeFigureOut">
              <a:rPr lang="ru-RU"/>
              <a:pPr>
                <a:defRPr/>
              </a:pPr>
              <a:t>13.12.2018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179731-20B2-4ED3-A286-D61BC96FA00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split orient="vert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9321C6-285B-40B4-A79A-AFA25DB68636}" type="datetimeFigureOut">
              <a:rPr lang="ru-RU"/>
              <a:pPr>
                <a:defRPr/>
              </a:pPr>
              <a:t>13.12.2018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A5BF5C-C3EA-4A5B-B082-DF09F82924E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split orient="vert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0CF752-4F59-407E-9211-CFFDAC576B06}" type="datetimeFigureOut">
              <a:rPr lang="ru-RU"/>
              <a:pPr>
                <a:defRPr/>
              </a:pPr>
              <a:t>13.12.2018</a:t>
            </a:fld>
            <a:endParaRPr lang="ru-R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19475B-5F3A-466D-81E9-51DDDC87278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split orient="vert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ED7C62-75EC-4C9D-AB88-CDDAE2A03030}" type="datetimeFigureOut">
              <a:rPr lang="ru-RU"/>
              <a:pPr>
                <a:defRPr/>
              </a:pPr>
              <a:t>13.12.2018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AA719A-84BB-4CB0-AC77-214898CC27A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split orient="vert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rtlCol="0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51ECF0-F01F-4398-ADAF-690CCB0E3795}" type="datetimeFigureOut">
              <a:rPr lang="ru-RU"/>
              <a:pPr>
                <a:defRPr/>
              </a:pPr>
              <a:t>13.12.2018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845C0F-0F4E-4818-A4A7-73FBF15ED7A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split orient="vert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7"/>
          <p:cNvGrpSpPr>
            <a:grpSpLocks/>
          </p:cNvGrpSpPr>
          <p:nvPr/>
        </p:nvGrpSpPr>
        <p:grpSpPr bwMode="auto">
          <a:xfrm>
            <a:off x="0" y="-7938"/>
            <a:ext cx="12192000" cy="6865938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3" y="-528"/>
              <a:ext cx="1219200" cy="6858528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4738" y="3681168"/>
              <a:ext cx="4764087" cy="3176832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2100" y="-8467"/>
              <a:ext cx="3006725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2788" y="-8467"/>
              <a:ext cx="2589212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863" y="3047706"/>
              <a:ext cx="3259137" cy="3810294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5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188" y="-8467"/>
              <a:ext cx="1290637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9463" y="-8467"/>
              <a:ext cx="1249362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138" y="3589086"/>
              <a:ext cx="1817687" cy="326891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2981"/>
              <a:ext cx="449263" cy="2845019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auto">
          <a:xfrm>
            <a:off x="677863" y="609600"/>
            <a:ext cx="8596312" cy="132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77863" y="2160588"/>
            <a:ext cx="8596312" cy="3881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663" y="6042025"/>
            <a:ext cx="9112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9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7BFC983-AC59-4187-8740-F521599225AF}" type="datetimeFigureOut">
              <a:rPr lang="ru-RU"/>
              <a:pPr>
                <a:defRPr/>
              </a:pPr>
              <a:t>13.12.2018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863" y="6042025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89963" y="6042025"/>
            <a:ext cx="6842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900" smtClean="0">
                <a:solidFill>
                  <a:schemeClr val="accent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42B21CF-BE24-4D65-9F2A-FD91A3E202A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4" r:id="rId1"/>
    <p:sldLayoutId id="2147483693" r:id="rId2"/>
    <p:sldLayoutId id="2147483692" r:id="rId3"/>
    <p:sldLayoutId id="2147483691" r:id="rId4"/>
    <p:sldLayoutId id="2147483690" r:id="rId5"/>
    <p:sldLayoutId id="2147483689" r:id="rId6"/>
    <p:sldLayoutId id="2147483688" r:id="rId7"/>
    <p:sldLayoutId id="2147483687" r:id="rId8"/>
    <p:sldLayoutId id="2147483686" r:id="rId9"/>
    <p:sldLayoutId id="2147483685" r:id="rId10"/>
    <p:sldLayoutId id="2147483695" r:id="rId11"/>
    <p:sldLayoutId id="2147483684" r:id="rId12"/>
    <p:sldLayoutId id="2147483696" r:id="rId13"/>
    <p:sldLayoutId id="2147483683" r:id="rId14"/>
    <p:sldLayoutId id="2147483682" r:id="rId15"/>
    <p:sldLayoutId id="2147483681" r:id="rId16"/>
  </p:sldLayoutIdLst>
  <p:transition spd="slow">
    <p:split orient="vert"/>
  </p:transition>
  <p:txStyles>
    <p:titleStyle>
      <a:lvl1pPr algn="l" defTabSz="457200" rtl="0" fontAlgn="base">
        <a:spcBef>
          <a:spcPct val="0"/>
        </a:spcBef>
        <a:spcAft>
          <a:spcPct val="0"/>
        </a:spcAft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algn="l" defTabSz="457200" rtl="0" fontAlgn="base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Trebuchet MS" pitchFamily="34" charset="0"/>
        </a:defRPr>
      </a:lvl2pPr>
      <a:lvl3pPr algn="l" defTabSz="457200" rtl="0" fontAlgn="base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Trebuchet MS" pitchFamily="34" charset="0"/>
        </a:defRPr>
      </a:lvl3pPr>
      <a:lvl4pPr algn="l" defTabSz="457200" rtl="0" fontAlgn="base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Trebuchet MS" pitchFamily="34" charset="0"/>
        </a:defRPr>
      </a:lvl4pPr>
      <a:lvl5pPr algn="l" defTabSz="457200" rtl="0" fontAlgn="base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Trebuchet MS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fontAlgn="base">
        <a:spcBef>
          <a:spcPts val="1000"/>
        </a:spcBef>
        <a:spcAft>
          <a:spcPct val="0"/>
        </a:spcAft>
        <a:buClr>
          <a:schemeClr val="accent1"/>
        </a:buClr>
        <a:buSzPct val="80000"/>
        <a:buFont typeface="Wingdings 3" pitchFamily="18" charset="2"/>
        <a:buChar char=""/>
        <a:defRPr kern="1200">
          <a:solidFill>
            <a:srgbClr val="FFFFFF"/>
          </a:solidFill>
          <a:latin typeface="+mn-lt"/>
          <a:ea typeface="+mn-ea"/>
          <a:cs typeface="+mn-cs"/>
        </a:defRPr>
      </a:lvl1pPr>
      <a:lvl2pPr marL="742950" indent="-285750" algn="l" defTabSz="457200" rtl="0" fontAlgn="base">
        <a:spcBef>
          <a:spcPts val="1000"/>
        </a:spcBef>
        <a:spcAft>
          <a:spcPct val="0"/>
        </a:spcAft>
        <a:buClr>
          <a:schemeClr val="accent1"/>
        </a:buClr>
        <a:buSzPct val="80000"/>
        <a:buFont typeface="Wingdings 3" pitchFamily="18" charset="2"/>
        <a:buChar char=""/>
        <a:defRPr sz="1600" kern="1200">
          <a:solidFill>
            <a:srgbClr val="FFFFFF"/>
          </a:solidFill>
          <a:latin typeface="+mn-lt"/>
          <a:ea typeface="+mn-ea"/>
          <a:cs typeface="+mn-cs"/>
        </a:defRPr>
      </a:lvl2pPr>
      <a:lvl3pPr marL="1143000" indent="-228600" algn="l" defTabSz="457200" rtl="0" fontAlgn="base">
        <a:spcBef>
          <a:spcPts val="1000"/>
        </a:spcBef>
        <a:spcAft>
          <a:spcPct val="0"/>
        </a:spcAft>
        <a:buClr>
          <a:schemeClr val="accent1"/>
        </a:buClr>
        <a:buSzPct val="80000"/>
        <a:buFont typeface="Wingdings 3" pitchFamily="18" charset="2"/>
        <a:buChar char=""/>
        <a:defRPr sz="1400" kern="1200">
          <a:solidFill>
            <a:srgbClr val="FFFFFF"/>
          </a:solidFill>
          <a:latin typeface="+mn-lt"/>
          <a:ea typeface="+mn-ea"/>
          <a:cs typeface="+mn-cs"/>
        </a:defRPr>
      </a:lvl3pPr>
      <a:lvl4pPr marL="1600200" indent="-228600" algn="l" defTabSz="457200" rtl="0" fontAlgn="base">
        <a:spcBef>
          <a:spcPts val="1000"/>
        </a:spcBef>
        <a:spcAft>
          <a:spcPct val="0"/>
        </a:spcAft>
        <a:buClr>
          <a:schemeClr val="accent1"/>
        </a:buClr>
        <a:buSzPct val="80000"/>
        <a:buFont typeface="Wingdings 3" pitchFamily="18" charset="2"/>
        <a:buChar char=""/>
        <a:defRPr sz="1200" kern="1200">
          <a:solidFill>
            <a:srgbClr val="FFFFFF"/>
          </a:solidFill>
          <a:latin typeface="+mn-lt"/>
          <a:ea typeface="+mn-ea"/>
          <a:cs typeface="+mn-cs"/>
        </a:defRPr>
      </a:lvl4pPr>
      <a:lvl5pPr marL="2057400" indent="-228600" algn="l" defTabSz="457200" rtl="0" fontAlgn="base">
        <a:spcBef>
          <a:spcPts val="1000"/>
        </a:spcBef>
        <a:spcAft>
          <a:spcPct val="0"/>
        </a:spcAft>
        <a:buClr>
          <a:schemeClr val="accent1"/>
        </a:buClr>
        <a:buSzPct val="80000"/>
        <a:buFont typeface="Wingdings 3" pitchFamily="18" charset="2"/>
        <a:buChar char=""/>
        <a:defRPr sz="1200" kern="1200">
          <a:solidFill>
            <a:srgbClr val="FFFFFF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6" Type="http://schemas.openxmlformats.org/officeDocument/2006/relationships/comments" Target="../comments/comment1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5" Type="http://schemas.openxmlformats.org/officeDocument/2006/relationships/comments" Target="../comments/comment2.xml"/><Relationship Id="rId4" Type="http://schemas.openxmlformats.org/officeDocument/2006/relationships/image" Target="../media/image1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5" Type="http://schemas.openxmlformats.org/officeDocument/2006/relationships/comments" Target="../comments/comment3.xml"/><Relationship Id="rId4" Type="http://schemas.openxmlformats.org/officeDocument/2006/relationships/image" Target="../media/image2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6" Type="http://schemas.openxmlformats.org/officeDocument/2006/relationships/comments" Target="../comments/comment4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6" Type="http://schemas.openxmlformats.org/officeDocument/2006/relationships/comments" Target="../comments/comment5.xml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Relationship Id="rId6" Type="http://schemas.openxmlformats.org/officeDocument/2006/relationships/comments" Target="../comments/comment6.xml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885950" y="0"/>
            <a:ext cx="7767638" cy="1646238"/>
          </a:xfrm>
        </p:spPr>
        <p:txBody>
          <a:bodyPr rtlCol="0"/>
          <a:lstStyle/>
          <a:p>
            <a:pPr algn="ctr" fontAlgn="auto">
              <a:spcAft>
                <a:spcPts val="0"/>
              </a:spcAft>
              <a:defRPr/>
            </a:pPr>
            <a:r>
              <a:rPr lang="en-US" sz="8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mprint MT Shadow" panose="04020605060303030202" pitchFamily="82" charset="0"/>
              </a:rPr>
              <a:t>LONDON</a:t>
            </a:r>
            <a:endParaRPr lang="ru-RU" sz="8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37038" y="5132388"/>
            <a:ext cx="7767637" cy="1096962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Wingdings 3" charset="2"/>
              <a:buNone/>
              <a:defRPr/>
            </a:pPr>
            <a:r>
              <a:rPr lang="en-US" sz="2800" dirty="0" smtClean="0">
                <a:solidFill>
                  <a:schemeClr val="bg1"/>
                </a:solidFill>
                <a:latin typeface="+mj-lt"/>
              </a:rPr>
              <a:t>Completed</a:t>
            </a:r>
            <a:r>
              <a:rPr lang="ru-RU" sz="2800" dirty="0" smtClean="0">
                <a:solidFill>
                  <a:schemeClr val="bg1"/>
                </a:solidFill>
                <a:latin typeface="+mj-lt"/>
              </a:rPr>
              <a:t>: </a:t>
            </a:r>
            <a:r>
              <a:rPr lang="en-US" sz="2800" dirty="0" smtClean="0">
                <a:solidFill>
                  <a:schemeClr val="bg1"/>
                </a:solidFill>
                <a:latin typeface="+mj-lt"/>
              </a:rPr>
              <a:t>student </a:t>
            </a:r>
            <a:r>
              <a:rPr lang="en-US" sz="2800" dirty="0">
                <a:solidFill>
                  <a:schemeClr val="bg1"/>
                </a:solidFill>
                <a:latin typeface="+mj-lt"/>
              </a:rPr>
              <a:t>group 20</a:t>
            </a:r>
          </a:p>
          <a:p>
            <a:pPr fontAlgn="auto">
              <a:spcAft>
                <a:spcPts val="0"/>
              </a:spcAft>
              <a:buFont typeface="Wingdings 3" charset="2"/>
              <a:buNone/>
              <a:defRPr/>
            </a:pPr>
            <a:r>
              <a:rPr lang="en-US" sz="2800" dirty="0" err="1">
                <a:solidFill>
                  <a:schemeClr val="bg1"/>
                </a:solidFill>
                <a:latin typeface="+mj-lt"/>
              </a:rPr>
              <a:t>Prytova</a:t>
            </a:r>
            <a:r>
              <a:rPr lang="en-US" sz="28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2800" dirty="0" smtClean="0">
                <a:solidFill>
                  <a:schemeClr val="bg1"/>
                </a:solidFill>
                <a:latin typeface="+mj-lt"/>
              </a:rPr>
              <a:t>Y</a:t>
            </a:r>
            <a:r>
              <a:rPr lang="ru-RU" sz="2800" dirty="0" smtClean="0">
                <a:solidFill>
                  <a:schemeClr val="bg1"/>
                </a:solidFill>
                <a:latin typeface="+mj-lt"/>
              </a:rPr>
              <a:t>. </a:t>
            </a:r>
            <a:r>
              <a:rPr lang="en-US" sz="2800" dirty="0" smtClean="0">
                <a:solidFill>
                  <a:schemeClr val="bg1"/>
                </a:solidFill>
                <a:latin typeface="+mj-lt"/>
              </a:rPr>
              <a:t>S</a:t>
            </a:r>
            <a:endParaRPr lang="ru-RU" sz="2800" dirty="0">
              <a:solidFill>
                <a:schemeClr val="bg1"/>
              </a:solidFill>
              <a:latin typeface="+mj-lt"/>
            </a:endParaRPr>
          </a:p>
        </p:txBody>
      </p:sp>
      <p:pic>
        <p:nvPicPr>
          <p:cNvPr id="18435" name="Рисунок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-568614">
            <a:off x="660400" y="2338388"/>
            <a:ext cx="5637213" cy="3686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6" name="Рисунок 4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696760">
            <a:off x="7456488" y="1876425"/>
            <a:ext cx="4394200" cy="302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6525" y="2743200"/>
            <a:ext cx="9766300" cy="2271713"/>
          </a:xfrm>
        </p:spPr>
        <p:txBody>
          <a:bodyPr rtlCol="0"/>
          <a:lstStyle/>
          <a:p>
            <a:pPr algn="ctr" fontAlgn="auto">
              <a:spcAft>
                <a:spcPts val="0"/>
              </a:spcAft>
              <a:defRPr/>
            </a:pPr>
            <a:r>
              <a:rPr lang="en-US" sz="4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THANK YOU FOR </a:t>
            </a:r>
            <a:r>
              <a:rPr lang="en-US" sz="4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ATTENTION</a:t>
            </a:r>
            <a:r>
              <a:rPr lang="ru-RU" sz="4000" b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!!</a:t>
            </a:r>
            <a:endParaRPr lang="ru-RU" sz="4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Заголовок 1"/>
          <p:cNvSpPr>
            <a:spLocks noGrp="1"/>
          </p:cNvSpPr>
          <p:nvPr>
            <p:ph type="title"/>
          </p:nvPr>
        </p:nvSpPr>
        <p:spPr>
          <a:xfrm>
            <a:off x="393700" y="107950"/>
            <a:ext cx="10669588" cy="1320800"/>
          </a:xfrm>
        </p:spPr>
        <p:txBody>
          <a:bodyPr/>
          <a:lstStyle/>
          <a:p>
            <a:pPr algn="ctr"/>
            <a:r>
              <a:rPr lang="en-US" sz="4000" smtClean="0">
                <a:solidFill>
                  <a:schemeClr val="bg1"/>
                </a:solidFill>
                <a:latin typeface="Aharoni" pitchFamily="2" charset="-79"/>
                <a:cs typeface="Aharoni" pitchFamily="2" charset="-79"/>
              </a:rPr>
              <a:t>London- the capital of the United Kingdom</a:t>
            </a:r>
            <a:endParaRPr lang="ru-RU" sz="4000" smtClean="0">
              <a:solidFill>
                <a:schemeClr val="bg1"/>
              </a:solidFill>
              <a:cs typeface="Aharoni" pitchFamily="2" charset="-79"/>
            </a:endParaRPr>
          </a:p>
        </p:txBody>
      </p:sp>
      <p:pic>
        <p:nvPicPr>
          <p:cNvPr id="19458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490538" y="1428750"/>
            <a:ext cx="5653087" cy="5203825"/>
          </a:xfrm>
        </p:spPr>
      </p:pic>
      <p:pic>
        <p:nvPicPr>
          <p:cNvPr id="19459" name="Рисунок 4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1035996">
            <a:off x="7229475" y="1990725"/>
            <a:ext cx="4275138" cy="320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7963" y="215900"/>
            <a:ext cx="8597900" cy="1320800"/>
          </a:xfrm>
        </p:spPr>
        <p:txBody>
          <a:bodyPr rtlCol="0"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sz="4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haroni" panose="02010803020104030203" pitchFamily="2" charset="-79"/>
                <a:cs typeface="Aharoni" panose="02010803020104030203" pitchFamily="2" charset="-79"/>
              </a:rPr>
              <a:t>Famous Places in London</a:t>
            </a:r>
            <a:endParaRPr lang="ru-RU" sz="4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haroni" panose="02010803020104030203" pitchFamily="2" charset="-79"/>
            </a:endParaRPr>
          </a:p>
        </p:txBody>
      </p:sp>
      <p:pic>
        <p:nvPicPr>
          <p:cNvPr id="20482" name="Рисунок 7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-556251">
            <a:off x="385763" y="2282825"/>
            <a:ext cx="3643312" cy="2568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Прямоугольник 9"/>
          <p:cNvSpPr/>
          <p:nvPr/>
        </p:nvSpPr>
        <p:spPr>
          <a:xfrm rot="21031906">
            <a:off x="9528175" y="1454150"/>
            <a:ext cx="2241550" cy="369888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latin typeface="+mn-lt"/>
                <a:cs typeface="+mn-cs"/>
              </a:rPr>
              <a:t> </a:t>
            </a:r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+mn-cs"/>
            </a:endParaRPr>
          </a:p>
        </p:txBody>
      </p:sp>
      <p:pic>
        <p:nvPicPr>
          <p:cNvPr id="20484" name="Рисунок 14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71925" y="4111625"/>
            <a:ext cx="3608388" cy="2405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5" name="Рисунок 15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363913" y="2006600"/>
            <a:ext cx="3076575" cy="2105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6" name="Рисунок 16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440488" y="3059113"/>
            <a:ext cx="2773362" cy="184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7" name="Рисунок 19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8124825" y="1255713"/>
            <a:ext cx="3900488" cy="2084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" name="Рисунок 20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8467725" y="4159250"/>
            <a:ext cx="3557588" cy="247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39700" dir="2700000" algn="tl" rotWithShape="0">
              <a:srgbClr val="333333">
                <a:alpha val="64999"/>
              </a:srgbClr>
            </a:outerShdw>
          </a:effectLst>
        </p:spPr>
      </p:pic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863" y="144463"/>
            <a:ext cx="8596312" cy="1320800"/>
          </a:xfrm>
        </p:spPr>
        <p:txBody>
          <a:bodyPr rtlCol="0"/>
          <a:lstStyle/>
          <a:p>
            <a:pPr algn="ctr" fontAlgn="auto">
              <a:spcAft>
                <a:spcPts val="0"/>
              </a:spcAft>
              <a:defRPr/>
            </a:pPr>
            <a:r>
              <a:rPr lang="en-US" sz="4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BIG BEN</a:t>
            </a:r>
            <a:endParaRPr lang="ru-RU" sz="4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1506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96838" y="4286250"/>
            <a:ext cx="3798887" cy="2532063"/>
          </a:xfrm>
        </p:spPr>
      </p:pic>
      <p:pic>
        <p:nvPicPr>
          <p:cNvPr id="21507" name="Рисунок 4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14288" y="1270000"/>
            <a:ext cx="4021138" cy="301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8" name="Рисунок 5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170363" y="1476375"/>
            <a:ext cx="1609725" cy="204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9" name="Рисунок 6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895725" y="3922713"/>
            <a:ext cx="4238625" cy="2820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6218238" y="1709738"/>
            <a:ext cx="5095875" cy="1814512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Big Ben is located on the banks of the River Thames near the building of the British Parliament</a:t>
            </a:r>
            <a:endParaRPr lang="ru-RU" sz="2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+mn-cs"/>
            </a:endParaRPr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1025" y="125413"/>
            <a:ext cx="8597900" cy="1320800"/>
          </a:xfrm>
        </p:spPr>
        <p:txBody>
          <a:bodyPr rtlCol="0"/>
          <a:lstStyle/>
          <a:p>
            <a:pPr algn="ctr" fontAlgn="auto">
              <a:spcAft>
                <a:spcPts val="0"/>
              </a:spcAft>
              <a:defRPr/>
            </a:pPr>
            <a:r>
              <a:rPr lang="en-US" dirty="0"/>
              <a:t> </a:t>
            </a:r>
            <a:r>
              <a:rPr lang="en-US" sz="4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Buckingham Palace</a:t>
            </a:r>
          </a:p>
        </p:txBody>
      </p:sp>
      <p:pic>
        <p:nvPicPr>
          <p:cNvPr id="22530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 rot="20424299">
            <a:off x="7370763" y="-9525"/>
            <a:ext cx="4713287" cy="3881438"/>
          </a:xfrm>
        </p:spPr>
      </p:pic>
      <p:pic>
        <p:nvPicPr>
          <p:cNvPr id="22531" name="Рисунок 4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750175" y="4044950"/>
            <a:ext cx="3954463" cy="2516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2" name="Рисунок 5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90525" y="2798763"/>
            <a:ext cx="6913563" cy="3884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388938" y="1006475"/>
            <a:ext cx="6096000" cy="13239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This is the official London residence of British monarchs. Located opposite the Pall Mall and Green Park with white marble and gilded monument to Queen Victoria.</a:t>
            </a:r>
            <a:endParaRPr lang="ru-RU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+mn-cs"/>
            </a:endParaRPr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3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 rot="20795643">
            <a:off x="488950" y="2887663"/>
            <a:ext cx="4402138" cy="3055937"/>
          </a:xfrm>
        </p:spPr>
      </p:pic>
      <p:sp>
        <p:nvSpPr>
          <p:cNvPr id="5" name="Прямоугольник 4"/>
          <p:cNvSpPr/>
          <p:nvPr/>
        </p:nvSpPr>
        <p:spPr>
          <a:xfrm>
            <a:off x="4286250" y="341313"/>
            <a:ext cx="4121150" cy="7080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Tower Bridge</a:t>
            </a:r>
            <a:endParaRPr lang="ru-RU" sz="4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+mn-cs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448050" y="1255713"/>
            <a:ext cx="8339138" cy="1016000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This swing bridge in the center of London on the River Thames near the Tower of London. It opened in 1894. He is one of the symbols of London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.</a:t>
            </a:r>
            <a:endParaRPr lang="ru-RU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+mn-cs"/>
            </a:endParaRPr>
          </a:p>
        </p:txBody>
      </p:sp>
      <p:pic>
        <p:nvPicPr>
          <p:cNvPr id="23556" name="Рисунок 8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85738" y="93663"/>
            <a:ext cx="3117850" cy="2324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7" name="Рисунок 10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398195">
            <a:off x="6338888" y="2481263"/>
            <a:ext cx="4895850" cy="3867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863" y="71438"/>
            <a:ext cx="8596312" cy="1320800"/>
          </a:xfrm>
        </p:spPr>
        <p:txBody>
          <a:bodyPr rtlCol="0"/>
          <a:lstStyle/>
          <a:p>
            <a:pPr fontAlgn="auto">
              <a:spcAft>
                <a:spcPts val="0"/>
              </a:spcAft>
              <a:defRPr/>
            </a:pPr>
            <a:r>
              <a:rPr lang="en-US" sz="4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Houses of Parliament</a:t>
            </a:r>
            <a:r>
              <a:rPr lang="en-US" dirty="0"/>
              <a:t/>
            </a:r>
            <a:br>
              <a:rPr lang="en-US" dirty="0"/>
            </a:br>
            <a:endParaRPr lang="ru-RU" dirty="0"/>
          </a:p>
        </p:txBody>
      </p:sp>
      <p:pic>
        <p:nvPicPr>
          <p:cNvPr id="24578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860675" y="1262063"/>
            <a:ext cx="5132388" cy="2878137"/>
          </a:xfrm>
        </p:spPr>
      </p:pic>
      <p:sp>
        <p:nvSpPr>
          <p:cNvPr id="24579" name="Прямоугольник 4"/>
          <p:cNvSpPr>
            <a:spLocks noChangeArrowheads="1"/>
          </p:cNvSpPr>
          <p:nvPr/>
        </p:nvSpPr>
        <p:spPr bwMode="auto">
          <a:xfrm>
            <a:off x="2609850" y="1136650"/>
            <a:ext cx="185738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>
              <a:latin typeface="Trebuchet MS" pitchFamily="34" charset="0"/>
            </a:endParaRPr>
          </a:p>
        </p:txBody>
      </p:sp>
      <p:pic>
        <p:nvPicPr>
          <p:cNvPr id="24580" name="Рисунок 5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767638" y="352425"/>
            <a:ext cx="4313237" cy="2871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1" name="Рисунок 6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89525" y="4140200"/>
            <a:ext cx="2743200" cy="182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2" name="Рисунок 7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899400" y="3143250"/>
            <a:ext cx="4276725" cy="320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83" name="Прямоугольник 8"/>
          <p:cNvSpPr>
            <a:spLocks noChangeArrowheads="1"/>
          </p:cNvSpPr>
          <p:nvPr/>
        </p:nvSpPr>
        <p:spPr bwMode="auto">
          <a:xfrm>
            <a:off x="3048000" y="2828925"/>
            <a:ext cx="60960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Trebuchet MS" pitchFamily="34" charset="0"/>
              </a:rPr>
              <a:t>\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136525" y="4419600"/>
            <a:ext cx="4838700" cy="1631950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The building on the banks of the Thames in the London borough of Westminster, where the meeting of the British Parliament. It connects to Trafalgar Square, Whitehall.</a:t>
            </a:r>
            <a:endParaRPr lang="ru-RU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+mn-cs"/>
            </a:endParaRPr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182938" y="131763"/>
            <a:ext cx="5745162" cy="1055687"/>
          </a:xfrm>
        </p:spPr>
        <p:txBody>
          <a:bodyPr rtlCol="0"/>
          <a:lstStyle/>
          <a:p>
            <a:pPr algn="ctr" fontAlgn="auto">
              <a:spcAft>
                <a:spcPts val="0"/>
              </a:spcAft>
              <a:defRPr/>
            </a:pP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4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London </a:t>
            </a:r>
            <a:r>
              <a:rPr lang="en-US" sz="4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Eye</a:t>
            </a:r>
            <a:endParaRPr lang="ru-RU" sz="4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5602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 rot="21363292">
            <a:off x="252413" y="517525"/>
            <a:ext cx="3041650" cy="2022475"/>
          </a:xfrm>
        </p:spPr>
      </p:pic>
      <p:pic>
        <p:nvPicPr>
          <p:cNvPr id="25603" name="Рисунок 4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613150" y="784225"/>
            <a:ext cx="4583113" cy="3316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4" name="Рисунок 5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-221892">
            <a:off x="7245350" y="990600"/>
            <a:ext cx="4100513" cy="2903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5" name="Рисунок 6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-1068618">
            <a:off x="471488" y="2859088"/>
            <a:ext cx="3657600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4876800" y="4752975"/>
            <a:ext cx="6767513" cy="1016000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This is one of the largest Ferris wheel in Europe, located in the London borough of </a:t>
            </a:r>
            <a:r>
              <a:rPr lang="en-US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Lambeth</a:t>
            </a:r>
            <a:r>
              <a:rPr 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 on the south bank of the Thames.</a:t>
            </a:r>
            <a:endParaRPr lang="ru-RU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+mn-cs"/>
            </a:endParaRPr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00213" y="244475"/>
            <a:ext cx="8596312" cy="631825"/>
          </a:xfrm>
        </p:spPr>
        <p:txBody>
          <a:bodyPr rtlCol="0"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sz="4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Trafalgar Square</a:t>
            </a:r>
            <a:endParaRPr lang="ru-RU" sz="4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6626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 rot="20896739">
            <a:off x="247650" y="3638550"/>
            <a:ext cx="3394075" cy="2546350"/>
          </a:xfrm>
        </p:spPr>
      </p:pic>
      <p:pic>
        <p:nvPicPr>
          <p:cNvPr id="26627" name="Рисунок 4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62313" y="1323975"/>
            <a:ext cx="4387850" cy="292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8" name="Рисунок 5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5750" y="246063"/>
            <a:ext cx="3621088" cy="2155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9" name="Рисунок 6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-561683">
            <a:off x="4097338" y="4376738"/>
            <a:ext cx="3403600" cy="212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7881938" y="2784475"/>
            <a:ext cx="4310062" cy="1938338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This area is in the center of London, where on-site </a:t>
            </a:r>
            <a:r>
              <a:rPr lang="en-US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Charingskogo</a:t>
            </a:r>
            <a:r>
              <a:rPr 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 Cross converge three paramount streets of Westminster - Strand, Whitehall and the Mall.</a:t>
            </a:r>
            <a:endParaRPr lang="ru-RU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+mn-cs"/>
            </a:endParaRPr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Грань">
  <a:themeElements>
    <a:clrScheme name="Синий">
      <a:dk1>
        <a:sysClr val="windowText" lastClr="000000"/>
      </a:dk1>
      <a:lt1>
        <a:sysClr val="window" lastClr="FFFFFF"/>
      </a:lt1>
      <a:dk2>
        <a:srgbClr val="17406D"/>
      </a:dk2>
      <a:lt2>
        <a:srgbClr val="DBEF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Грань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Facet" id="{C0C680CD-088A-49FC-A102-D699147F32B2}" vid="{8C59B386-999D-4CB6-B907-9F3997C027C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109</TotalTime>
  <Words>183</Words>
  <Application>Microsoft Office PowerPoint</Application>
  <PresentationFormat>Произвольный</PresentationFormat>
  <Paragraphs>20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Шаблон оформления</vt:lpstr>
      </vt:variant>
      <vt:variant>
        <vt:i4>4</vt:i4>
      </vt:variant>
      <vt:variant>
        <vt:lpstr>Заголовки слайдов</vt:lpstr>
      </vt:variant>
      <vt:variant>
        <vt:i4>10</vt:i4>
      </vt:variant>
    </vt:vector>
  </HeadingPairs>
  <TitlesOfParts>
    <vt:vector size="20" baseType="lpstr">
      <vt:lpstr>Trebuchet MS</vt:lpstr>
      <vt:lpstr>Arial</vt:lpstr>
      <vt:lpstr>Wingdings 3</vt:lpstr>
      <vt:lpstr>Calibri</vt:lpstr>
      <vt:lpstr>Imprint MT Shadow</vt:lpstr>
      <vt:lpstr>Aharoni</vt:lpstr>
      <vt:lpstr>Грань</vt:lpstr>
      <vt:lpstr>Грань</vt:lpstr>
      <vt:lpstr>Грань</vt:lpstr>
      <vt:lpstr>Грань</vt:lpstr>
      <vt:lpstr>LONDON</vt:lpstr>
      <vt:lpstr>London- the capital of the United Kingdom</vt:lpstr>
      <vt:lpstr>Famous Places in London</vt:lpstr>
      <vt:lpstr>BIG BEN</vt:lpstr>
      <vt:lpstr> Buckingham Palace</vt:lpstr>
      <vt:lpstr>Слайд 6</vt:lpstr>
      <vt:lpstr>Houses of Parliament </vt:lpstr>
      <vt:lpstr> London Eye</vt:lpstr>
      <vt:lpstr>Trafalgar Square</vt:lpstr>
      <vt:lpstr>THANK YOU FOR ATTENTION!!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LONDON</dc:title>
  <dc:creator>Юлия</dc:creator>
  <cp:lastModifiedBy>DNA7 X86</cp:lastModifiedBy>
  <cp:revision>13</cp:revision>
  <dcterms:created xsi:type="dcterms:W3CDTF">2017-02-09T12:40:24Z</dcterms:created>
  <dcterms:modified xsi:type="dcterms:W3CDTF">2018-12-12T21:30:58Z</dcterms:modified>
</cp:coreProperties>
</file>