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5" r:id="rId9"/>
    <p:sldId id="266" r:id="rId10"/>
    <p:sldId id="267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11-12-2018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printonic.ru/uploads/images/2016/04/04/img_5702c08caf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28"/>
            <a:ext cx="7077057" cy="53077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5500702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Новогодний праздник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atic3.bigstockphoto.com/7/0/1/large2/107924375.jpg"/>
          <p:cNvPicPr>
            <a:picLocks noChangeAspect="1" noChangeArrowheads="1"/>
          </p:cNvPicPr>
          <p:nvPr/>
        </p:nvPicPr>
        <p:blipFill>
          <a:blip r:embed="rId2" cstate="print"/>
          <a:srcRect r="1666" b="5038"/>
          <a:stretch>
            <a:fillRect/>
          </a:stretch>
        </p:blipFill>
        <p:spPr bwMode="auto">
          <a:xfrm>
            <a:off x="2143108" y="714356"/>
            <a:ext cx="5072098" cy="42124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5072074"/>
            <a:ext cx="3143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ети поют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zdeti.ru/images/photos/ef2a4be5473ab0b3cc286e67b1f59f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85860"/>
            <a:ext cx="3305338" cy="46894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29256" y="4071942"/>
            <a:ext cx="3163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 Мороз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2000240"/>
            <a:ext cx="14135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://www.standart-truda.ru/static/uploads/podarkistolzakazov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://www.standart-truda.ru/static/uploads/podarkistolzakazo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4328875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5072074"/>
            <a:ext cx="29289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1643050"/>
            <a:ext cx="22860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5072074"/>
            <a:ext cx="35800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гирлянда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3ezhika.ru/papagera/wp-content/uploads/kartinka-dlya-detey-zimniy-peyzaj-48807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728"/>
            <a:ext cx="6565874" cy="45675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5429264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Сейчас зима.   Скоро праздник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23.dou.spb.ru/galereya/image?view=image&amp;format=raw&amp;type=img&amp;id=893"/>
          <p:cNvPicPr>
            <a:picLocks noChangeAspect="1" noChangeArrowheads="1"/>
          </p:cNvPicPr>
          <p:nvPr/>
        </p:nvPicPr>
        <p:blipFill>
          <a:blip r:embed="rId2" cstate="print"/>
          <a:srcRect t="14852" r="764"/>
          <a:stretch>
            <a:fillRect/>
          </a:stretch>
        </p:blipFill>
        <p:spPr bwMode="auto">
          <a:xfrm>
            <a:off x="1285852" y="714356"/>
            <a:ext cx="7000924" cy="45053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71670" y="5643578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Новый год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crr1.kostjukovichi.edu.by/ru/sm_full.aspx?guid=59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42918"/>
            <a:ext cx="3949807" cy="5429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72264" y="4071942"/>
            <a:ext cx="1244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ёлка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zdeti.ru/images/photos/ef2a4be5473ab0b3cc286e67b1f59f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3909571" cy="55467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29256" y="4071942"/>
            <a:ext cx="31634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 Мороз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0-tub-ru.yandex.net/i?id=b151526c4b7e6eff102a0715835547af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3448057" cy="42933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57818" y="4214818"/>
            <a:ext cx="32056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://www.standart-truda.ru/static/uploads/podarkistolzakazov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://www.standart-truda.ru/static/uploads/podarkistolzakazo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142984"/>
            <a:ext cx="4767213" cy="30681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00562" y="5072074"/>
            <a:ext cx="23083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одарки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cdn01.ru/files/users/images/07/9a/079afa17d141b54e5338a6317d62f6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3084654" cy="2270194"/>
          </a:xfrm>
          <a:prstGeom prst="rect">
            <a:avLst/>
          </a:prstGeom>
          <a:noFill/>
        </p:spPr>
      </p:pic>
      <p:pic>
        <p:nvPicPr>
          <p:cNvPr id="26628" name="Picture 4" descr="http://900igr.net/up/datai/193658/0005-029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286255"/>
            <a:ext cx="4357718" cy="21855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928670"/>
            <a:ext cx="7839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крашения на ёлку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2714620"/>
            <a:ext cx="2143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шары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214950"/>
            <a:ext cx="25799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гирлянда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zamokdrakona.ru/wp-content/uploads/2016/10/detskij_horovod-768x5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857232"/>
            <a:ext cx="6029316" cy="41687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5429264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ети танцуют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</TotalTime>
  <Words>33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USERW81E</dc:creator>
  <cp:lastModifiedBy>USERW81E</cp:lastModifiedBy>
  <cp:revision>4</cp:revision>
  <dcterms:created xsi:type="dcterms:W3CDTF">2018-12-11T14:31:56Z</dcterms:created>
  <dcterms:modified xsi:type="dcterms:W3CDTF">2018-12-11T15:06:26Z</dcterms:modified>
</cp:coreProperties>
</file>