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71" r:id="rId7"/>
    <p:sldId id="264" r:id="rId8"/>
    <p:sldId id="269" r:id="rId9"/>
    <p:sldId id="265" r:id="rId10"/>
    <p:sldId id="266" r:id="rId11"/>
    <p:sldId id="267" r:id="rId12"/>
    <p:sldId id="268" r:id="rId13"/>
    <p:sldId id="270" r:id="rId14"/>
    <p:sldId id="272" r:id="rId15"/>
    <p:sldId id="277" r:id="rId16"/>
    <p:sldId id="276" r:id="rId17"/>
    <p:sldId id="275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66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837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85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90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87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415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841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06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94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07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05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BB7AB-50AA-485F-93F2-0635397EC33F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092A5-6758-4E43-93CD-7190DF8FE2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33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851" y="167426"/>
            <a:ext cx="11513712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Calibri" panose="020F0502020204030204"/>
              </a:rPr>
              <a:t>     МБДОУ </a:t>
            </a:r>
            <a:r>
              <a:rPr lang="ru-RU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latin typeface="Calibri" panose="020F0502020204030204"/>
              </a:rPr>
              <a:t>«Каменский детский сад»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3600" b="1" dirty="0" smtClean="0"/>
              <a:t>«Зимний участок подготовительной группы».</a:t>
            </a:r>
          </a:p>
          <a:p>
            <a:pPr marL="0" indent="0">
              <a:buNone/>
            </a:pPr>
            <a:endParaRPr lang="ru-RU" sz="3600" b="1" dirty="0"/>
          </a:p>
          <a:p>
            <a:pPr marL="0" indent="0">
              <a:buNone/>
            </a:pPr>
            <a:r>
              <a:rPr lang="ru-RU" sz="3600" b="1" dirty="0" smtClean="0"/>
              <a:t>                          </a:t>
            </a:r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                                             </a:t>
            </a:r>
            <a:r>
              <a:rPr lang="ru-RU" sz="2400" b="1" dirty="0" smtClean="0"/>
              <a:t>Подготовила : Наумова В.Н.</a:t>
            </a:r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</a:t>
            </a:r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      </a:t>
            </a:r>
          </a:p>
          <a:p>
            <a:pPr marL="0" indent="0"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                                                                              2018г.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7566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02" y="365125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                                   Играем в коня.</a:t>
            </a:r>
            <a:endParaRPr lang="ru-RU" sz="4000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983" y="1532586"/>
            <a:ext cx="8422782" cy="4631498"/>
          </a:xfrm>
        </p:spPr>
      </p:pic>
    </p:spTree>
    <p:extLst>
      <p:ext uri="{BB962C8B-B14F-4D97-AF65-F5344CB8AC3E}">
        <p14:creationId xmlns:p14="http://schemas.microsoft.com/office/powerpoint/2010/main" val="403612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</a:t>
            </a:r>
            <a:r>
              <a:rPr lang="ru-RU" sz="3600" b="1" i="1" dirty="0" smtClean="0"/>
              <a:t>Сейчас скачусь с горки.</a:t>
            </a:r>
            <a:endParaRPr lang="ru-RU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4177" y="1888387"/>
            <a:ext cx="5814972" cy="4151805"/>
          </a:xfrm>
        </p:spPr>
      </p:pic>
    </p:spTree>
    <p:extLst>
      <p:ext uri="{BB962C8B-B14F-4D97-AF65-F5344CB8AC3E}">
        <p14:creationId xmlns:p14="http://schemas.microsoft.com/office/powerpoint/2010/main" val="218190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                     </a:t>
            </a:r>
            <a:r>
              <a:rPr lang="ru-RU" sz="3600" b="1" i="1" dirty="0" smtClean="0"/>
              <a:t>Мастерим снежные комочки.</a:t>
            </a:r>
            <a:endParaRPr lang="ru-RU" sz="3600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5421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    </a:t>
            </a:r>
            <a:r>
              <a:rPr lang="ru-RU" sz="3600" b="1" i="1" dirty="0" smtClean="0"/>
              <a:t>Снежный колобок.</a:t>
            </a:r>
            <a:endParaRPr lang="ru-RU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4418" y="1433110"/>
            <a:ext cx="4687910" cy="4549037"/>
          </a:xfrm>
        </p:spPr>
      </p:pic>
    </p:spTree>
    <p:extLst>
      <p:ext uri="{BB962C8B-B14F-4D97-AF65-F5344CB8AC3E}">
        <p14:creationId xmlns:p14="http://schemas.microsoft.com/office/powerpoint/2010/main" val="287472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0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А кто может забросить мячик в карман Матрёшке.</a:t>
            </a:r>
            <a:br>
              <a:rPr lang="ru-RU" sz="3600" b="1" i="1" dirty="0" smtClean="0"/>
            </a:br>
            <a:r>
              <a:rPr lang="ru-RU" sz="3600" b="1" i="1" dirty="0" smtClean="0"/>
              <a:t>                                                  Молодец!</a:t>
            </a:r>
            <a:endParaRPr lang="ru-RU" sz="3600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2772" y="2004297"/>
            <a:ext cx="2447627" cy="30168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612" y="2004297"/>
            <a:ext cx="4056174" cy="388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99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8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Глядя на движение дождинок и хвостика змея, мы </a:t>
            </a:r>
            <a:br>
              <a:rPr lang="ru-RU" sz="3600" b="1" i="1" dirty="0" smtClean="0"/>
            </a:br>
            <a:r>
              <a:rPr lang="ru-RU" sz="3600" b="1" i="1" dirty="0"/>
              <a:t> </a:t>
            </a:r>
            <a:r>
              <a:rPr lang="ru-RU" sz="3600" b="1" i="1" dirty="0" smtClean="0"/>
              <a:t>                определяем направление ветра.</a:t>
            </a:r>
            <a:endParaRPr lang="ru-RU" sz="3600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014" y="1782282"/>
            <a:ext cx="2719739" cy="34608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0989" y="1888387"/>
            <a:ext cx="5520745" cy="402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39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sz="3200" b="1" dirty="0" smtClean="0"/>
              <a:t>Когда много снега мы чистим дорожки  </a:t>
            </a:r>
            <a:br>
              <a:rPr lang="ru-RU" sz="3200" b="1" dirty="0" smtClean="0"/>
            </a:br>
            <a:r>
              <a:rPr lang="ru-RU" sz="3200" b="1" dirty="0"/>
              <a:t> </a:t>
            </a:r>
            <a:r>
              <a:rPr lang="ru-RU" sz="3200" b="1" dirty="0" smtClean="0"/>
              <a:t>                                          лопатками.</a:t>
            </a:r>
            <a:endParaRPr lang="ru-RU" b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56888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Весело мы проводим время на прогулке!</a:t>
            </a:r>
            <a:endParaRPr lang="ru-RU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11822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59" y="167426"/>
            <a:ext cx="10853741" cy="669057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69233" y="1349114"/>
            <a:ext cx="10139596" cy="3372787"/>
          </a:xfrm>
        </p:spPr>
        <p:txBody>
          <a:bodyPr>
            <a:noAutofit/>
          </a:bodyPr>
          <a:lstStyle/>
          <a:p>
            <a:r>
              <a:rPr lang="ru-RU" sz="8800" b="1" i="1" dirty="0" smtClean="0"/>
              <a:t>       Спасибо за           </a:t>
            </a:r>
            <a:br>
              <a:rPr lang="ru-RU" sz="8800" b="1" i="1" dirty="0" smtClean="0"/>
            </a:br>
            <a:r>
              <a:rPr lang="ru-RU" sz="8800" b="1" i="1" dirty="0"/>
              <a:t> </a:t>
            </a:r>
            <a:r>
              <a:rPr lang="ru-RU" sz="8800" b="1" i="1" dirty="0" smtClean="0"/>
              <a:t>       внимание!</a:t>
            </a:r>
            <a:endParaRPr lang="ru-RU" sz="8800" b="1" i="1" dirty="0"/>
          </a:p>
        </p:txBody>
      </p:sp>
    </p:spTree>
    <p:extLst>
      <p:ext uri="{BB962C8B-B14F-4D97-AF65-F5344CB8AC3E}">
        <p14:creationId xmlns:p14="http://schemas.microsoft.com/office/powerpoint/2010/main" val="129017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67426"/>
            <a:ext cx="10765665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     </a:t>
            </a:r>
            <a:r>
              <a:rPr lang="ru-RU" sz="3200" b="1" i="1" dirty="0" smtClean="0"/>
              <a:t>На веранде можно весело провести время, как в </a:t>
            </a:r>
            <a:br>
              <a:rPr lang="ru-RU" sz="3200" b="1" i="1" dirty="0" smtClean="0"/>
            </a:br>
            <a:r>
              <a:rPr lang="ru-RU" sz="3200" b="1" i="1" dirty="0"/>
              <a:t> </a:t>
            </a:r>
            <a:r>
              <a:rPr lang="ru-RU" sz="3200" b="1" i="1" dirty="0" smtClean="0"/>
              <a:t>                                 новогодней сказке.</a:t>
            </a:r>
            <a:endParaRPr lang="ru-RU" sz="3200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345" y="1790163"/>
            <a:ext cx="8293995" cy="4559122"/>
          </a:xfrm>
        </p:spPr>
      </p:pic>
    </p:spTree>
    <p:extLst>
      <p:ext uri="{BB962C8B-B14F-4D97-AF65-F5344CB8AC3E}">
        <p14:creationId xmlns:p14="http://schemas.microsoft.com/office/powerpoint/2010/main" val="74857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/>
              <a:t>Крепость. Её мы соорудили из цветных мешочков и снега.</a:t>
            </a:r>
            <a:r>
              <a:rPr lang="ru-RU" b="1" i="1" dirty="0" smtClean="0"/>
              <a:t> </a:t>
            </a:r>
            <a:endParaRPr lang="ru-RU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5567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  </a:t>
            </a:r>
            <a:r>
              <a:rPr lang="ru-RU" sz="3200" b="1" i="1" dirty="0" smtClean="0"/>
              <a:t>Новогодний уголок, здесь мы читаем стихи и водим                   </a:t>
            </a:r>
            <a:br>
              <a:rPr lang="ru-RU" sz="3200" b="1" i="1" dirty="0" smtClean="0"/>
            </a:br>
            <a:r>
              <a:rPr lang="ru-RU" sz="3200" b="1" i="1" dirty="0"/>
              <a:t> </a:t>
            </a:r>
            <a:r>
              <a:rPr lang="ru-RU" sz="3200" b="1" i="1" dirty="0" smtClean="0"/>
              <a:t>                                             хоровод.</a:t>
            </a:r>
            <a:endParaRPr lang="ru-RU" sz="3200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46652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Дед Мороз, Свинка Пеппа и др.сказочные герои пришли к </a:t>
            </a:r>
            <a:br>
              <a:rPr lang="ru-RU" sz="3200" b="1" i="1" dirty="0" smtClean="0"/>
            </a:br>
            <a:r>
              <a:rPr lang="ru-RU" sz="3200" b="1" i="1" dirty="0"/>
              <a:t> </a:t>
            </a:r>
            <a:r>
              <a:rPr lang="ru-RU" sz="3200" b="1" i="1" dirty="0" smtClean="0"/>
              <a:t>                                                нам в гости.</a:t>
            </a:r>
            <a:endParaRPr lang="ru-RU" sz="3200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437" y="1690688"/>
            <a:ext cx="8525813" cy="4351338"/>
          </a:xfrm>
        </p:spPr>
      </p:pic>
    </p:spTree>
    <p:extLst>
      <p:ext uri="{BB962C8B-B14F-4D97-AF65-F5344CB8AC3E}">
        <p14:creationId xmlns:p14="http://schemas.microsoft.com/office/powerpoint/2010/main" val="19853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/>
              <a:t>Кормушки с зерном ждут птиц. Они прилетают к нам    </a:t>
            </a:r>
            <a:br>
              <a:rPr lang="ru-RU" sz="3200" b="1" i="1" dirty="0" smtClean="0"/>
            </a:br>
            <a:r>
              <a:rPr lang="ru-RU" sz="3200" b="1" i="1" dirty="0"/>
              <a:t> </a:t>
            </a:r>
            <a:r>
              <a:rPr lang="ru-RU" sz="3200" b="1" i="1" dirty="0" smtClean="0"/>
              <a:t>                                    каждый день.</a:t>
            </a:r>
            <a:endParaRPr lang="ru-RU" sz="3200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8883" y="1690688"/>
            <a:ext cx="5894232" cy="4787385"/>
          </a:xfrm>
        </p:spPr>
      </p:pic>
    </p:spTree>
    <p:extLst>
      <p:ext uri="{BB962C8B-B14F-4D97-AF65-F5344CB8AC3E}">
        <p14:creationId xmlns:p14="http://schemas.microsoft.com/office/powerpoint/2010/main" val="27371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  </a:t>
            </a:r>
            <a:r>
              <a:rPr lang="ru-RU" sz="3200" b="1" i="1" dirty="0" smtClean="0"/>
              <a:t>Здесь можно побегать вокруг мешочков со снегом и </a:t>
            </a:r>
            <a:br>
              <a:rPr lang="ru-RU" sz="3200" b="1" i="1" dirty="0" smtClean="0"/>
            </a:br>
            <a:r>
              <a:rPr lang="ru-RU" sz="3200" b="1" i="1" dirty="0"/>
              <a:t> </a:t>
            </a:r>
            <a:r>
              <a:rPr lang="ru-RU" sz="3200" b="1" i="1" dirty="0" smtClean="0"/>
              <a:t>                      погонять мяч, показать ловкость.</a:t>
            </a:r>
            <a:endParaRPr lang="ru-RU" sz="3200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23990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   </a:t>
            </a:r>
            <a:r>
              <a:rPr lang="ru-RU" sz="3200" b="1" i="1" dirty="0" smtClean="0"/>
              <a:t>Поле для игры в хоккей.</a:t>
            </a:r>
            <a:endParaRPr lang="ru-RU" b="1" i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2890" y="1584101"/>
            <a:ext cx="8603087" cy="4655624"/>
          </a:xfrm>
        </p:spPr>
      </p:pic>
    </p:spTree>
    <p:extLst>
      <p:ext uri="{BB962C8B-B14F-4D97-AF65-F5344CB8AC3E}">
        <p14:creationId xmlns:p14="http://schemas.microsoft.com/office/powerpoint/2010/main" val="16902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29" y="167426"/>
            <a:ext cx="10853741" cy="6690574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                               </a:t>
            </a:r>
            <a:r>
              <a:rPr lang="ru-RU" sz="3200" b="1" i="1" dirty="0" smtClean="0"/>
              <a:t>Перетягиваем канат.</a:t>
            </a:r>
            <a:endParaRPr lang="ru-RU" sz="32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617" y="1455313"/>
            <a:ext cx="8925059" cy="4721650"/>
          </a:xfrm>
        </p:spPr>
      </p:pic>
    </p:spTree>
    <p:extLst>
      <p:ext uri="{BB962C8B-B14F-4D97-AF65-F5344CB8AC3E}">
        <p14:creationId xmlns:p14="http://schemas.microsoft.com/office/powerpoint/2010/main" val="1437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153</Words>
  <Application>Microsoft Office PowerPoint</Application>
  <PresentationFormat>Широкоэкранный</PresentationFormat>
  <Paragraphs>26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     МБДОУ «Каменский детский сад»</vt:lpstr>
      <vt:lpstr>     На веранде можно весело провести время, как в                                    новогодней сказке.</vt:lpstr>
      <vt:lpstr>Крепость. Её мы соорудили из цветных мешочков и снега. </vt:lpstr>
      <vt:lpstr>  Новогодний уголок, здесь мы читаем стихи и водим                                                                  хоровод.</vt:lpstr>
      <vt:lpstr>Дед Мороз, Свинка Пеппа и др.сказочные герои пришли к                                                   нам в гости.</vt:lpstr>
      <vt:lpstr>Кормушки с зерном ждут птиц. Они прилетают к нам                                          каждый день.</vt:lpstr>
      <vt:lpstr>  Здесь можно побегать вокруг мешочков со снегом и                         погонять мяч, показать ловкость.</vt:lpstr>
      <vt:lpstr>                      Поле для игры в хоккей.</vt:lpstr>
      <vt:lpstr>                               Перетягиваем канат.</vt:lpstr>
      <vt:lpstr>                                   Играем в коня.</vt:lpstr>
      <vt:lpstr>                    Сейчас скачусь с горки.</vt:lpstr>
      <vt:lpstr>                     Мастерим снежные комочки.</vt:lpstr>
      <vt:lpstr>                       Снежный колобок.</vt:lpstr>
      <vt:lpstr>А кто может забросить мячик в карман Матрёшке.                                                   Молодец!</vt:lpstr>
      <vt:lpstr>Глядя на движение дождинок и хвостика змея, мы                   определяем направление ветра.</vt:lpstr>
      <vt:lpstr>                Когда много снега мы чистим дорожки                                              лопатками.</vt:lpstr>
      <vt:lpstr>Весело мы проводим время на прогулке!</vt:lpstr>
      <vt:lpstr>       Спасибо за                   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Work</cp:lastModifiedBy>
  <cp:revision>16</cp:revision>
  <dcterms:created xsi:type="dcterms:W3CDTF">2018-11-28T18:36:25Z</dcterms:created>
  <dcterms:modified xsi:type="dcterms:W3CDTF">2018-12-13T15:54:05Z</dcterms:modified>
</cp:coreProperties>
</file>