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2" r:id="rId4"/>
    <p:sldId id="257" r:id="rId5"/>
    <p:sldId id="260" r:id="rId6"/>
    <p:sldId id="261" r:id="rId7"/>
    <p:sldId id="267" r:id="rId8"/>
    <p:sldId id="258" r:id="rId9"/>
    <p:sldId id="266" r:id="rId10"/>
    <p:sldId id="265" r:id="rId11"/>
    <p:sldId id="264" r:id="rId12"/>
    <p:sldId id="259" r:id="rId13"/>
    <p:sldId id="269" r:id="rId14"/>
    <p:sldId id="268" r:id="rId15"/>
    <p:sldId id="271" r:id="rId16"/>
    <p:sldId id="270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7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13.12.18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eg"/><Relationship Id="rId3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5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5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19402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484784"/>
            <a:ext cx="703194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Младшая группа №1</a:t>
            </a:r>
          </a:p>
          <a:p>
            <a:pPr algn="ctr"/>
            <a:r>
              <a:rPr lang="ru-RU" sz="5400" b="1" dirty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dirty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Один день из жизни группы</a:t>
            </a: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5733256"/>
            <a:ext cx="5022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Воспитатели: Михайленко Е.В.,     </a:t>
            </a:r>
          </a:p>
          <a:p>
            <a:pPr algn="ctr"/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Пархоменко А.В.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0112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986369"/>
            <a:ext cx="5830659" cy="583065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2972" y="256292"/>
            <a:ext cx="848661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ПОЗДРАВИЛИ ЛЮБИМЫЙ ДЕТСКИЙ САД.</a:t>
            </a:r>
            <a:endParaRPr lang="ru-RU" sz="32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470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980728"/>
            <a:ext cx="5733256" cy="573325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07746" y="188640"/>
            <a:ext cx="87302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  <a:t>Развитие речи «Овощи и фрукты»</a:t>
            </a:r>
          </a:p>
        </p:txBody>
      </p:sp>
    </p:spTree>
    <p:extLst>
      <p:ext uri="{BB962C8B-B14F-4D97-AF65-F5344CB8AC3E}">
        <p14:creationId xmlns:p14="http://schemas.microsoft.com/office/powerpoint/2010/main" val="3565935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908212"/>
            <a:ext cx="3600400" cy="27003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974152"/>
            <a:ext cx="3528392" cy="26462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115" y="260648"/>
            <a:ext cx="781981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/>
                <a:solidFill>
                  <a:schemeClr val="accent3">
                    <a:lumMod val="50000"/>
                  </a:schemeClr>
                </a:solidFill>
                <a:effectLst/>
              </a:rPr>
              <a:t>ФЭМП « Геометрические фигуры»</a:t>
            </a:r>
          </a:p>
        </p:txBody>
      </p:sp>
    </p:spTree>
    <p:extLst>
      <p:ext uri="{BB962C8B-B14F-4D97-AF65-F5344CB8AC3E}">
        <p14:creationId xmlns:p14="http://schemas.microsoft.com/office/powerpoint/2010/main" val="21978683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7" y="2852936"/>
            <a:ext cx="4824937" cy="3501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948" y="2326568"/>
            <a:ext cx="3378077" cy="4027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07504" y="473659"/>
            <a:ext cx="876393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ЗАНЯТИЕ С ПСИХОЛОГОМ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19817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2647900"/>
            <a:ext cx="2592288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2636912"/>
            <a:ext cx="2160240" cy="28803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476672"/>
            <a:ext cx="1925516" cy="3429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183304" y="908720"/>
            <a:ext cx="536967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НАШИ </a:t>
            </a:r>
            <a:r>
              <a:rPr lang="ru-RU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ПРОГУЛКИ</a:t>
            </a:r>
          </a:p>
        </p:txBody>
      </p:sp>
    </p:spTree>
    <p:extLst>
      <p:ext uri="{BB962C8B-B14F-4D97-AF65-F5344CB8AC3E}">
        <p14:creationId xmlns:p14="http://schemas.microsoft.com/office/powerpoint/2010/main" val="1820749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19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719549"/>
            <a:ext cx="3612997" cy="248002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3199572"/>
            <a:ext cx="4824536" cy="27089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547665" y="1196752"/>
            <a:ext cx="3384376" cy="17543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Тихий час</a:t>
            </a:r>
          </a:p>
        </p:txBody>
      </p:sp>
    </p:spTree>
    <p:extLst>
      <p:ext uri="{BB962C8B-B14F-4D97-AF65-F5344CB8AC3E}">
        <p14:creationId xmlns:p14="http://schemas.microsoft.com/office/powerpoint/2010/main" val="37967437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24" y="-189033"/>
            <a:ext cx="9099352" cy="7029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332656"/>
            <a:ext cx="2602482" cy="309634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63688" y="3284984"/>
            <a:ext cx="655272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Дни рождения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32656"/>
            <a:ext cx="2510011" cy="3096344"/>
          </a:xfrm>
          <a:prstGeom prst="rect">
            <a:avLst/>
          </a:prstGeom>
        </p:spPr>
      </p:pic>
      <p:pic>
        <p:nvPicPr>
          <p:cNvPr id="6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3933056"/>
            <a:ext cx="3456384" cy="2567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9939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2708920"/>
            <a:ext cx="76817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внимание!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157973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1124744"/>
            <a:ext cx="4734272" cy="3550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21569" y="75167"/>
            <a:ext cx="862160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День чтоб твой прошёл в порядке,</a:t>
            </a:r>
          </a:p>
          <a:p>
            <a:pPr algn="ctr"/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ты начни его с зарядки.</a:t>
            </a:r>
            <a:r>
              <a:rPr lang="ru-RU" sz="28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3062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058" y="8620"/>
            <a:ext cx="9122942" cy="684938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1720" y="76470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Только солнышко засветит,</a:t>
            </a:r>
          </a:p>
          <a:p>
            <a:pPr algn="ctr"/>
            <a:r>
              <a:rPr lang="ru-RU" sz="28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Умываются коты.</a:t>
            </a:r>
          </a:p>
          <a:p>
            <a:pPr algn="ctr"/>
            <a:r>
              <a:rPr lang="ru-RU" sz="28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Рано утром на планете</a:t>
            </a:r>
          </a:p>
          <a:p>
            <a:pPr algn="ctr"/>
            <a:r>
              <a:rPr lang="ru-RU" sz="2800" b="1" dirty="0">
                <a:solidFill>
                  <a:srgbClr val="7030A0"/>
                </a:solidFill>
                <a:latin typeface="Monotype Corsiva" panose="03010101010201010101" pitchFamily="66" charset="0"/>
              </a:rPr>
              <a:t>Чистым должен быть и ты.</a:t>
            </a:r>
          </a:p>
          <a:p>
            <a:pPr algn="ctr"/>
            <a:endParaRPr lang="ru-RU" sz="28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675" y="3085134"/>
            <a:ext cx="2747797" cy="20608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732900"/>
            <a:ext cx="2139702" cy="28529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5726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160240"/>
            <a:ext cx="3227851" cy="24208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520" y="2160240"/>
            <a:ext cx="3227850" cy="24208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971600" y="548680"/>
            <a:ext cx="768742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Правильное питание – залог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здоровья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62495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3861048"/>
            <a:ext cx="3621242" cy="27159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196752"/>
            <a:ext cx="3367953" cy="25259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196752"/>
            <a:ext cx="3388875" cy="25416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512" y="194871"/>
            <a:ext cx="7947182" cy="76944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Физкультурные </a:t>
            </a:r>
            <a:r>
              <a:rPr lang="ru-RU" sz="4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занятия</a:t>
            </a:r>
            <a:endParaRPr lang="ru-RU" sz="4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765" y="268941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312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908720"/>
            <a:ext cx="6480720" cy="56886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91933" y="219787"/>
            <a:ext cx="75344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>
                <a:solidFill>
                  <a:srgbClr val="00B050"/>
                </a:solidFill>
                <a:latin typeface="+mj-lt"/>
              </a:rPr>
              <a:t>Взаимодействие музыкального руководителя с воспитателем</a:t>
            </a:r>
          </a:p>
          <a:p>
            <a:pPr algn="ctr"/>
            <a:r>
              <a:rPr lang="ru-RU" sz="2000" dirty="0">
                <a:solidFill>
                  <a:srgbClr val="00B050"/>
                </a:solidFill>
                <a:latin typeface="+mj-lt"/>
              </a:rPr>
              <a:t>«Путешествие по сказкам»</a:t>
            </a:r>
          </a:p>
        </p:txBody>
      </p:sp>
    </p:spTree>
    <p:extLst>
      <p:ext uri="{BB962C8B-B14F-4D97-AF65-F5344CB8AC3E}">
        <p14:creationId xmlns:p14="http://schemas.microsoft.com/office/powerpoint/2010/main" val="1931210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556792"/>
            <a:ext cx="4896544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8104" y="1700808"/>
            <a:ext cx="3287933" cy="33681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24311" y="188640"/>
            <a:ext cx="762580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Осенний УТРЕННИК «Теремок»</a:t>
            </a:r>
          </a:p>
        </p:txBody>
      </p:sp>
    </p:spTree>
    <p:extLst>
      <p:ext uri="{BB962C8B-B14F-4D97-AF65-F5344CB8AC3E}">
        <p14:creationId xmlns:p14="http://schemas.microsoft.com/office/powerpoint/2010/main" val="3444212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692696"/>
            <a:ext cx="5184576" cy="595969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7400" y="55123"/>
            <a:ext cx="878958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ОКРУЖАЮЩИЙ МИР « Осень золотая»</a:t>
            </a:r>
          </a:p>
        </p:txBody>
      </p:sp>
    </p:spTree>
    <p:extLst>
      <p:ext uri="{BB962C8B-B14F-4D97-AF65-F5344CB8AC3E}">
        <p14:creationId xmlns:p14="http://schemas.microsoft.com/office/powerpoint/2010/main" val="1528247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764704"/>
            <a:ext cx="5805264" cy="58052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6484" y="0"/>
            <a:ext cx="843371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Аппликация «Яблоки на дереве»</a:t>
            </a:r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889939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</TotalTime>
  <Words>116</Words>
  <Application>Microsoft Macintosh PowerPoint</Application>
  <PresentationFormat>Экран (4:3)</PresentationFormat>
  <Paragraphs>26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Александр</cp:lastModifiedBy>
  <cp:revision>25</cp:revision>
  <dcterms:created xsi:type="dcterms:W3CDTF">2017-12-14T10:32:38Z</dcterms:created>
  <dcterms:modified xsi:type="dcterms:W3CDTF">2018-12-13T09:00:48Z</dcterms:modified>
</cp:coreProperties>
</file>