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A7A38-71CA-41EA-A188-2EA7E744D8FC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94EA-B558-4117-A1DC-16F29D145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17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A7A38-71CA-41EA-A188-2EA7E744D8FC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94EA-B558-4117-A1DC-16F29D145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884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A7A38-71CA-41EA-A188-2EA7E744D8FC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94EA-B558-4117-A1DC-16F29D145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28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A7A38-71CA-41EA-A188-2EA7E744D8FC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94EA-B558-4117-A1DC-16F29D145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543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A7A38-71CA-41EA-A188-2EA7E744D8FC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94EA-B558-4117-A1DC-16F29D145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75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A7A38-71CA-41EA-A188-2EA7E744D8FC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94EA-B558-4117-A1DC-16F29D145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249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A7A38-71CA-41EA-A188-2EA7E744D8FC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94EA-B558-4117-A1DC-16F29D145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082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A7A38-71CA-41EA-A188-2EA7E744D8FC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94EA-B558-4117-A1DC-16F29D145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455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A7A38-71CA-41EA-A188-2EA7E744D8FC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94EA-B558-4117-A1DC-16F29D145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112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A7A38-71CA-41EA-A188-2EA7E744D8FC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94EA-B558-4117-A1DC-16F29D145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019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A7A38-71CA-41EA-A188-2EA7E744D8FC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894EA-B558-4117-A1DC-16F29D145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941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A7A38-71CA-41EA-A188-2EA7E744D8FC}" type="datetimeFigureOut">
              <a:rPr lang="ru-RU" smtClean="0"/>
              <a:t>04.05.2017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894EA-B558-4117-A1DC-16F29D145A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81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IMG_88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" y="0"/>
            <a:ext cx="6834065" cy="9667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278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IMG_88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8" y="28599"/>
            <a:ext cx="6838562" cy="920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8193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IMG_88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6858000" cy="9129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080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IMG_88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8" y="-1"/>
            <a:ext cx="6843801" cy="9324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955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IMG_88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6858000" cy="9701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7036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2017-05-04T05:33:22Z</dcterms:created>
  <dcterms:modified xsi:type="dcterms:W3CDTF">2017-05-04T05:39:02Z</dcterms:modified>
</cp:coreProperties>
</file>