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2AC165-EB6C-4A6C-A703-5F12F0175A13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101E7CF-E412-4F38-81C4-78C6CC1F605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Жизнь и </a:t>
            </a:r>
            <a:r>
              <a:rPr lang="ru-RU" smtClean="0"/>
              <a:t>деятельность предков человека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642918"/>
            <a:ext cx="6881762" cy="2528142"/>
          </a:xfrm>
          <a:prstGeom prst="rect">
            <a:avLst/>
          </a:prstGeom>
          <a:noFill/>
        </p:spPr>
      </p:pic>
      <p:pic>
        <p:nvPicPr>
          <p:cNvPr id="120836" name="Picture 4" descr="Картинки по запросу древние люди занят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3810000" cy="2590800"/>
          </a:xfrm>
          <a:prstGeom prst="rect">
            <a:avLst/>
          </a:prstGeom>
          <a:noFill/>
        </p:spPr>
      </p:pic>
      <p:pic>
        <p:nvPicPr>
          <p:cNvPr id="120838" name="Picture 6" descr="Картинки по запросу древние люди занят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500438"/>
            <a:ext cx="2812871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2" descr="Картинки по запросу древние люди и огон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6143668" cy="3124494"/>
          </a:xfrm>
          <a:prstGeom prst="rect">
            <a:avLst/>
          </a:prstGeom>
          <a:noFill/>
        </p:spPr>
      </p:pic>
      <p:pic>
        <p:nvPicPr>
          <p:cNvPr id="121860" name="Picture 4" descr="Картинки по запросу древние люди и огон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571876"/>
            <a:ext cx="3571900" cy="2857520"/>
          </a:xfrm>
          <a:prstGeom prst="rect">
            <a:avLst/>
          </a:prstGeom>
          <a:noFill/>
        </p:spPr>
      </p:pic>
      <p:pic>
        <p:nvPicPr>
          <p:cNvPr id="121862" name="Picture 6" descr="Картинки по запросу древние люди и огон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3643314"/>
            <a:ext cx="3643338" cy="2677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021827" cy="328614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4929198"/>
            <a:ext cx="30541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Первые попытки трудовой </a:t>
            </a:r>
          </a:p>
          <a:p>
            <a:pPr algn="ctr"/>
            <a:r>
              <a:rPr lang="ru-RU" dirty="0" smtClean="0"/>
              <a:t>деятельности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357166"/>
            <a:ext cx="4786346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</a:rPr>
              <a:t>Основными занятиями первобытных людей были собирательство и охота. </a:t>
            </a:r>
          </a:p>
          <a:p>
            <a:pPr algn="just"/>
            <a:r>
              <a:rPr lang="ru-RU" sz="2500" dirty="0" smtClean="0">
                <a:solidFill>
                  <a:schemeClr val="accent5">
                    <a:lumMod val="50000"/>
                  </a:schemeClr>
                </a:solidFill>
              </a:rPr>
              <a:t>Первые орудия труда были очень примитивными.</a:t>
            </a:r>
            <a:endParaRPr lang="ru-RU" sz="25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028" name="Picture 4" descr="Картинки по запросу древний челов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71810"/>
            <a:ext cx="4159610" cy="2762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00438"/>
            <a:ext cx="4724400" cy="2886076"/>
          </a:xfrm>
          <a:prstGeom prst="rect">
            <a:avLst/>
          </a:prstGeom>
          <a:noFill/>
        </p:spPr>
      </p:pic>
      <p:pic>
        <p:nvPicPr>
          <p:cNvPr id="113668" name="Picture 4" descr="Картинки по запросу развитие человеческого мозга эволюц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5214974" cy="28289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929322" y="2071678"/>
            <a:ext cx="29289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Благодаря поискам новых приёмов труда увеличивалс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я объём мозга.</a:t>
            </a:r>
            <a:endParaRPr lang="ru-RU" sz="32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4385994" cy="3143296"/>
          </a:xfrm>
          <a:prstGeom prst="rect">
            <a:avLst/>
          </a:prstGeom>
          <a:noFill/>
        </p:spPr>
      </p:pic>
      <p:pic>
        <p:nvPicPr>
          <p:cNvPr id="114692" name="Picture 4" descr="Картинки по запросу древний челов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00372"/>
            <a:ext cx="3934899" cy="3086086"/>
          </a:xfrm>
          <a:prstGeom prst="rect">
            <a:avLst/>
          </a:prstGeom>
          <a:noFill/>
        </p:spPr>
      </p:pic>
      <p:pic>
        <p:nvPicPr>
          <p:cNvPr id="114694" name="Picture 6" descr="Картинки по запросу древний челове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28604"/>
            <a:ext cx="2214578" cy="2221960"/>
          </a:xfrm>
          <a:prstGeom prst="rect">
            <a:avLst/>
          </a:prstGeom>
          <a:noFill/>
        </p:spPr>
      </p:pic>
      <p:pic>
        <p:nvPicPr>
          <p:cNvPr id="114696" name="Picture 8" descr="Картинки по запросу древний человек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357166"/>
            <a:ext cx="3040104" cy="2286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5716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928934"/>
            <a:ext cx="2928958" cy="3531302"/>
          </a:xfrm>
          <a:prstGeom prst="rect">
            <a:avLst/>
          </a:prstGeom>
          <a:noFill/>
        </p:spPr>
      </p:pic>
      <p:sp>
        <p:nvSpPr>
          <p:cNvPr id="115718" name="AutoShape 6" descr="Картинки по запросу искусство первобытного общест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5720" name="Picture 8" descr="Картинки по запросу искусство первобытного общест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4786346" cy="359507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71604" y="214290"/>
            <a:ext cx="5916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Искусство первобытного человека.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1071546"/>
            <a:ext cx="6572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Воплощая в искусстве свои чувства и мысли, первобытные люди глубже осознавали свой собственный внутренний мир, лучше понимали самих себя, становились разумнее и мудрее.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AutoShape 2" descr="Картинки по запросу тотемизм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6740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6742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876"/>
            <a:ext cx="3876254" cy="2571746"/>
          </a:xfrm>
          <a:prstGeom prst="rect">
            <a:avLst/>
          </a:prstGeom>
          <a:noFill/>
        </p:spPr>
      </p:pic>
      <p:pic>
        <p:nvPicPr>
          <p:cNvPr id="116744" name="Picture 8" descr="Картинки по запросу анимиз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57166"/>
            <a:ext cx="3576041" cy="3143272"/>
          </a:xfrm>
          <a:prstGeom prst="rect">
            <a:avLst/>
          </a:prstGeom>
          <a:noFill/>
        </p:spPr>
      </p:pic>
      <p:pic>
        <p:nvPicPr>
          <p:cNvPr id="116746" name="Picture 10" descr="Картинки по запросу идолы древних люд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714356"/>
            <a:ext cx="3228126" cy="2500330"/>
          </a:xfrm>
          <a:prstGeom prst="rect">
            <a:avLst/>
          </a:prstGeom>
          <a:noFill/>
        </p:spPr>
      </p:pic>
      <p:pic>
        <p:nvPicPr>
          <p:cNvPr id="116748" name="Picture 12" descr="Картинки по запросу магия древних людей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929066"/>
            <a:ext cx="3571900" cy="1984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4" name="Picture 4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3286148" cy="3121841"/>
          </a:xfrm>
          <a:prstGeom prst="rect">
            <a:avLst/>
          </a:prstGeom>
          <a:noFill/>
        </p:spPr>
      </p:pic>
      <p:pic>
        <p:nvPicPr>
          <p:cNvPr id="117766" name="Picture 6" descr="Картинки по запросу археоло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928934"/>
            <a:ext cx="5253976" cy="3500462"/>
          </a:xfrm>
          <a:prstGeom prst="rect">
            <a:avLst/>
          </a:prstGeom>
          <a:noFill/>
        </p:spPr>
      </p:pic>
      <p:pic>
        <p:nvPicPr>
          <p:cNvPr id="117768" name="Picture 8" descr="Картинки по запросу археолог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642918"/>
            <a:ext cx="2891793" cy="1928826"/>
          </a:xfrm>
          <a:prstGeom prst="rect">
            <a:avLst/>
          </a:prstGeom>
          <a:noFill/>
        </p:spPr>
      </p:pic>
      <p:sp>
        <p:nvSpPr>
          <p:cNvPr id="117770" name="AutoShape 10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72" name="Picture 12" descr="Похожее изображени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4214818"/>
            <a:ext cx="2571768" cy="1711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Картинки по запросу дриопите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2624621" cy="3071834"/>
          </a:xfrm>
          <a:prstGeom prst="rect">
            <a:avLst/>
          </a:prstGeom>
          <a:noFill/>
        </p:spPr>
      </p:pic>
      <p:pic>
        <p:nvPicPr>
          <p:cNvPr id="118788" name="Picture 4" descr="Картинки по запросу дриопите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786190"/>
            <a:ext cx="3105999" cy="2571768"/>
          </a:xfrm>
          <a:prstGeom prst="rect">
            <a:avLst/>
          </a:prstGeom>
          <a:noFill/>
        </p:spPr>
      </p:pic>
      <p:pic>
        <p:nvPicPr>
          <p:cNvPr id="118790" name="Picture 6" descr="Картинки по запросу дриопите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3429000"/>
            <a:ext cx="2161233" cy="23574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857232"/>
            <a:ext cx="45005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Наиболее д</a:t>
            </a:r>
            <a:r>
              <a:rPr lang="ru-RU" sz="2400" dirty="0" smtClean="0"/>
              <a:t>ревние люди – это древесные животные,</a:t>
            </a:r>
          </a:p>
          <a:p>
            <a:pPr algn="just"/>
            <a:r>
              <a:rPr lang="ru-RU" sz="2400" dirty="0" smtClean="0"/>
              <a:t>напоминающие по своему строению</a:t>
            </a:r>
          </a:p>
          <a:p>
            <a:pPr algn="just"/>
            <a:r>
              <a:rPr lang="ru-RU" sz="2400" dirty="0" smtClean="0"/>
              <a:t>Человекообразных обезьян.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Картинки по запросу первобытная общ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14686"/>
            <a:ext cx="4932304" cy="3286148"/>
          </a:xfrm>
          <a:prstGeom prst="rect">
            <a:avLst/>
          </a:prstGeom>
          <a:noFill/>
        </p:spPr>
      </p:pic>
      <p:pic>
        <p:nvPicPr>
          <p:cNvPr id="119812" name="Picture 4" descr="Картинки по запросу первобытная общ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66"/>
            <a:ext cx="3377843" cy="2357454"/>
          </a:xfrm>
          <a:prstGeom prst="rect">
            <a:avLst/>
          </a:prstGeom>
          <a:noFill/>
        </p:spPr>
      </p:pic>
      <p:pic>
        <p:nvPicPr>
          <p:cNvPr id="119814" name="Picture 6" descr="Похожее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3643314"/>
            <a:ext cx="3198276" cy="2286016"/>
          </a:xfrm>
          <a:prstGeom prst="rect">
            <a:avLst/>
          </a:prstGeom>
          <a:noFill/>
        </p:spPr>
      </p:pic>
      <p:pic>
        <p:nvPicPr>
          <p:cNvPr id="119816" name="Picture 8" descr="Картинки по запросу первобытная общи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571480"/>
            <a:ext cx="4214842" cy="2300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</TotalTime>
  <Words>80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Жизнь и деятельность предков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деятельность человека</dc:title>
  <dc:creator>Александр</dc:creator>
  <cp:lastModifiedBy>Александр</cp:lastModifiedBy>
  <cp:revision>4</cp:revision>
  <dcterms:created xsi:type="dcterms:W3CDTF">2018-01-18T19:23:56Z</dcterms:created>
  <dcterms:modified xsi:type="dcterms:W3CDTF">2018-01-18T19:55:27Z</dcterms:modified>
</cp:coreProperties>
</file>