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diagrams/layout7.xml" ContentType="application/vnd.openxmlformats-officedocument.drawingml.diagramLayout+xml"/>
  <Override PartName="/ppt/diagrams/data8.xml" ContentType="application/vnd.openxmlformats-officedocument.drawingml.diagramData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4.xml" ContentType="application/vnd.openxmlformats-officedocument.drawingml.diagramLayout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diagrams/data7.xml" ContentType="application/vnd.openxmlformats-officedocument.drawingml.diagramData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data5.xml" ContentType="application/vnd.openxmlformats-officedocument.drawingml.diagramData+xml"/>
  <Override PartName="/ppt/diagrams/colors7.xml" ContentType="application/vnd.openxmlformats-officedocument.drawingml.diagramColors+xml"/>
  <Override PartName="/ppt/diagrams/colors8.xml" ContentType="application/vnd.openxmlformats-officedocument.drawingml.diagramColors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colors6.xml" ContentType="application/vnd.openxmlformats-officedocument.drawingml.diagramColors+xml"/>
  <Override PartName="/ppt/diagrams/quickStyle8.xml" ContentType="application/vnd.openxmlformats-officedocument.drawingml.diagramStyl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ppt/diagrams/quickStyle6.xml" ContentType="application/vnd.openxmlformats-officedocument.drawingml.diagramStyle+xml"/>
  <Override PartName="/ppt/diagrams/quickStyle7.xml" ContentType="application/vnd.openxmlformats-officedocument.drawingml.diagramStyl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bin" ContentType="application/vnd.openxmlformats-officedocument.oleObject"/>
  <Default Extension="png" ContentType="image/png"/>
  <Override PartName="/ppt/diagrams/colors2.xml" ContentType="application/vnd.openxmlformats-officedocument.drawingml.diagramColors+xml"/>
  <Override PartName="/ppt/diagrams/quickStyle5.xml" ContentType="application/vnd.openxmlformats-officedocument.drawingml.diagramStyl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Default Extension="emf" ContentType="image/x-emf"/>
  <Default Extension="jpeg" ContentType="image/jpeg"/>
  <Override PartName="/ppt/diagrams/quickStyle1.xml" ContentType="application/vnd.openxmlformats-officedocument.drawingml.diagramStyle+xml"/>
  <Override PartName="/ppt/diagrams/layout8.xml" ContentType="application/vnd.openxmlformats-officedocument.drawingml.diagramLayout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diagrams/layout6.xml" ContentType="application/vnd.openxmlformats-officedocument.drawingml.diagram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9" r:id="rId3"/>
    <p:sldId id="260" r:id="rId4"/>
    <p:sldId id="261" r:id="rId5"/>
    <p:sldId id="263" r:id="rId6"/>
    <p:sldId id="264" r:id="rId7"/>
    <p:sldId id="265" r:id="rId8"/>
    <p:sldId id="266" r:id="rId9"/>
    <p:sldId id="267" r:id="rId10"/>
    <p:sldId id="268" r:id="rId11"/>
    <p:sldId id="269" r:id="rId12"/>
    <p:sldId id="271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67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65DDE28-E047-4AAC-9F3E-FED395B005DB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4B7E898F-C5AD-4655-85E0-C855EE56823A}">
      <dgm:prSet custT="1">
        <dgm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pPr rtl="0"/>
          <a:r>
            <a:rPr lang="ru-RU" sz="1600" b="1" dirty="0" smtClean="0">
              <a:solidFill>
                <a:schemeClr val="bg1"/>
              </a:solidFill>
            </a:rPr>
            <a:t>Вам звонят не друзья, а мошенники. Их цель - ваши деньги </a:t>
          </a:r>
          <a:endParaRPr lang="ru-RU" sz="1600" b="1" dirty="0">
            <a:solidFill>
              <a:schemeClr val="bg1"/>
            </a:solidFill>
          </a:endParaRPr>
        </a:p>
      </dgm:t>
    </dgm:pt>
    <dgm:pt modelId="{325067EC-8165-4B7E-9D34-0A30E7D3D03A}" type="parTrans" cxnId="{88003D84-E893-481A-8F90-ED9576FBB594}">
      <dgm:prSet/>
      <dgm:spPr/>
      <dgm:t>
        <a:bodyPr/>
        <a:lstStyle/>
        <a:p>
          <a:endParaRPr lang="ru-RU"/>
        </a:p>
      </dgm:t>
    </dgm:pt>
    <dgm:pt modelId="{15499EB0-29C6-45E7-9B6B-352F4368DEEF}" type="sibTrans" cxnId="{88003D84-E893-481A-8F90-ED9576FBB594}">
      <dgm:prSet/>
      <dgm:spPr/>
      <dgm:t>
        <a:bodyPr/>
        <a:lstStyle/>
        <a:p>
          <a:endParaRPr lang="ru-RU"/>
        </a:p>
      </dgm:t>
    </dgm:pt>
    <dgm:pt modelId="{6E004637-CE15-43A6-A5AD-0495A934CB4D}">
      <dgm:prSet custT="1"/>
      <dgm:spPr>
        <a:solidFill>
          <a:schemeClr val="accent2"/>
        </a:solidFill>
      </dgm:spPr>
      <dgm:t>
        <a:bodyPr/>
        <a:lstStyle/>
        <a:p>
          <a:pPr rtl="0"/>
          <a:r>
            <a:rPr lang="ru-RU" sz="1600" b="1" dirty="0" smtClean="0">
              <a:solidFill>
                <a:schemeClr val="bg1"/>
              </a:solidFill>
            </a:rPr>
            <a:t>Ответное СМС, звонок оказываются платными и очень доро</a:t>
          </a:r>
          <a:r>
            <a:rPr lang="ru-RU" sz="1600" dirty="0" smtClean="0">
              <a:solidFill>
                <a:schemeClr val="bg1"/>
              </a:solidFill>
            </a:rPr>
            <a:t>гими</a:t>
          </a:r>
          <a:endParaRPr lang="ru-RU" sz="1600" dirty="0">
            <a:solidFill>
              <a:schemeClr val="bg1"/>
            </a:solidFill>
          </a:endParaRPr>
        </a:p>
      </dgm:t>
    </dgm:pt>
    <dgm:pt modelId="{56881A64-DE81-499C-886C-0E5480D36633}" type="parTrans" cxnId="{287086B0-A3FC-4CA6-8172-2AA546E4E19E}">
      <dgm:prSet/>
      <dgm:spPr/>
      <dgm:t>
        <a:bodyPr/>
        <a:lstStyle/>
        <a:p>
          <a:endParaRPr lang="ru-RU"/>
        </a:p>
      </dgm:t>
    </dgm:pt>
    <dgm:pt modelId="{498D822B-1494-432F-8DC7-3582BE46974D}" type="sibTrans" cxnId="{287086B0-A3FC-4CA6-8172-2AA546E4E19E}">
      <dgm:prSet/>
      <dgm:spPr/>
      <dgm:t>
        <a:bodyPr/>
        <a:lstStyle/>
        <a:p>
          <a:endParaRPr lang="ru-RU"/>
        </a:p>
      </dgm:t>
    </dgm:pt>
    <dgm:pt modelId="{C6259524-26FA-4C90-A701-EF4E6B1FE7D7}">
      <dgm:prSet custT="1"/>
      <dgm:spPr>
        <a:solidFill>
          <a:schemeClr val="accent2"/>
        </a:solidFill>
      </dgm:spPr>
      <dgm:t>
        <a:bodyPr/>
        <a:lstStyle/>
        <a:p>
          <a:pPr rtl="0"/>
          <a:r>
            <a:rPr lang="ru-RU" sz="1600" b="1" dirty="0" smtClean="0">
              <a:solidFill>
                <a:schemeClr val="bg1"/>
              </a:solidFill>
            </a:rPr>
            <a:t>Вы попадаете на «</a:t>
          </a:r>
          <a:r>
            <a:rPr lang="ru-RU" sz="1600" b="1" dirty="0" err="1" smtClean="0">
              <a:solidFill>
                <a:schemeClr val="bg1"/>
              </a:solidFill>
            </a:rPr>
            <a:t>фишинговый</a:t>
          </a:r>
          <a:r>
            <a:rPr lang="ru-RU" sz="1600" b="1" dirty="0" smtClean="0">
              <a:solidFill>
                <a:schemeClr val="bg1"/>
              </a:solidFill>
            </a:rPr>
            <a:t>» сайт, он скачивает вашу личную информацию </a:t>
          </a:r>
          <a:endParaRPr lang="ru-RU" sz="1600" b="1" dirty="0">
            <a:solidFill>
              <a:schemeClr val="bg1"/>
            </a:solidFill>
          </a:endParaRPr>
        </a:p>
      </dgm:t>
    </dgm:pt>
    <dgm:pt modelId="{32FBFDDA-8B7D-4A8F-B854-D33578EA10C3}" type="parTrans" cxnId="{A79A8AA9-88A1-43AA-AFB7-3E6C84EB32D5}">
      <dgm:prSet/>
      <dgm:spPr/>
      <dgm:t>
        <a:bodyPr/>
        <a:lstStyle/>
        <a:p>
          <a:endParaRPr lang="ru-RU"/>
        </a:p>
      </dgm:t>
    </dgm:pt>
    <dgm:pt modelId="{68198DDB-F06E-412E-B5CF-D5CCF11BE8C6}" type="sibTrans" cxnId="{A79A8AA9-88A1-43AA-AFB7-3E6C84EB32D5}">
      <dgm:prSet/>
      <dgm:spPr/>
      <dgm:t>
        <a:bodyPr/>
        <a:lstStyle/>
        <a:p>
          <a:endParaRPr lang="ru-RU"/>
        </a:p>
      </dgm:t>
    </dgm:pt>
    <dgm:pt modelId="{EFE11D0C-B063-43AF-A616-5FC092209D45}">
      <dgm:prSet custT="1"/>
      <dgm:spPr>
        <a:solidFill>
          <a:schemeClr val="accent2"/>
        </a:solidFill>
      </dgm:spPr>
      <dgm:t>
        <a:bodyPr/>
        <a:lstStyle/>
        <a:p>
          <a:pPr rtl="0"/>
          <a:r>
            <a:rPr lang="ru-RU" sz="1600" b="1" dirty="0" smtClean="0"/>
            <a:t>Мошенники выспрашивают у вас конфиденциальную информацию</a:t>
          </a:r>
          <a:endParaRPr lang="ru-RU" sz="1600" b="1" dirty="0"/>
        </a:p>
      </dgm:t>
    </dgm:pt>
    <dgm:pt modelId="{9650D1EE-AFDB-4D2A-9CE8-7808FAC1E45A}" type="parTrans" cxnId="{374A89C9-620C-4DCC-9C25-730C32EFBCC2}">
      <dgm:prSet/>
      <dgm:spPr/>
      <dgm:t>
        <a:bodyPr/>
        <a:lstStyle/>
        <a:p>
          <a:endParaRPr lang="ru-RU"/>
        </a:p>
      </dgm:t>
    </dgm:pt>
    <dgm:pt modelId="{A72731E7-35CA-4F55-BD5B-7F9CAFD91D35}" type="sibTrans" cxnId="{374A89C9-620C-4DCC-9C25-730C32EFBCC2}">
      <dgm:prSet/>
      <dgm:spPr/>
      <dgm:t>
        <a:bodyPr/>
        <a:lstStyle/>
        <a:p>
          <a:endParaRPr lang="ru-RU"/>
        </a:p>
      </dgm:t>
    </dgm:pt>
    <dgm:pt modelId="{7E1B8C52-866A-489B-8DC7-2E4161048EDF}" type="pres">
      <dgm:prSet presAssocID="{565DDE28-E047-4AAC-9F3E-FED395B005DB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905F67A2-EB78-4FA0-B0DE-2550491E39EF}" type="pres">
      <dgm:prSet presAssocID="{4B7E898F-C5AD-4655-85E0-C855EE56823A}" presName="linNode" presStyleCnt="0"/>
      <dgm:spPr/>
    </dgm:pt>
    <dgm:pt modelId="{A604E69F-448E-4CF8-A473-66CFC1B59DD8}" type="pres">
      <dgm:prSet presAssocID="{4B7E898F-C5AD-4655-85E0-C855EE56823A}" presName="parentText" presStyleLbl="node1" presStyleIdx="0" presStyleCnt="4" custScaleX="277778" custLinFactNeighborX="-7453" custLinFactNeighborY="-208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EDA7CF6-4B7C-4CA4-94ED-87F8192DB9F5}" type="pres">
      <dgm:prSet presAssocID="{15499EB0-29C6-45E7-9B6B-352F4368DEEF}" presName="sp" presStyleCnt="0"/>
      <dgm:spPr/>
    </dgm:pt>
    <dgm:pt modelId="{3606C9EE-7EB8-4B57-A938-7A072C820AEA}" type="pres">
      <dgm:prSet presAssocID="{6E004637-CE15-43A6-A5AD-0495A934CB4D}" presName="linNode" presStyleCnt="0"/>
      <dgm:spPr/>
    </dgm:pt>
    <dgm:pt modelId="{B01B3D10-4BFD-4D5F-A726-BC9484484FB4}" type="pres">
      <dgm:prSet presAssocID="{6E004637-CE15-43A6-A5AD-0495A934CB4D}" presName="parentText" presStyleLbl="node1" presStyleIdx="1" presStyleCnt="4" custScaleX="277778" custLinFactNeighborX="-7453" custLinFactNeighborY="316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78DB335-57CE-4860-B3F5-8E4C0D2A9808}" type="pres">
      <dgm:prSet presAssocID="{498D822B-1494-432F-8DC7-3582BE46974D}" presName="sp" presStyleCnt="0"/>
      <dgm:spPr/>
    </dgm:pt>
    <dgm:pt modelId="{FEDDFA27-CECC-416C-9A39-92A5145E01EE}" type="pres">
      <dgm:prSet presAssocID="{C6259524-26FA-4C90-A701-EF4E6B1FE7D7}" presName="linNode" presStyleCnt="0"/>
      <dgm:spPr/>
    </dgm:pt>
    <dgm:pt modelId="{C0FE1208-AC82-4CF0-9F61-1E0506D5DE27}" type="pres">
      <dgm:prSet presAssocID="{C6259524-26FA-4C90-A701-EF4E6B1FE7D7}" presName="parentText" presStyleLbl="node1" presStyleIdx="2" presStyleCnt="4" custScaleX="277778" custLinFactNeighborX="-7453" custLinFactNeighborY="-238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E585277-906A-4AC7-B86F-E85D0AFD9F60}" type="pres">
      <dgm:prSet presAssocID="{68198DDB-F06E-412E-B5CF-D5CCF11BE8C6}" presName="sp" presStyleCnt="0"/>
      <dgm:spPr/>
    </dgm:pt>
    <dgm:pt modelId="{3CE69FDF-5D7B-4FC0-9C1D-570AB31F325B}" type="pres">
      <dgm:prSet presAssocID="{EFE11D0C-B063-43AF-A616-5FC092209D45}" presName="linNode" presStyleCnt="0"/>
      <dgm:spPr/>
    </dgm:pt>
    <dgm:pt modelId="{17CB2388-F0C0-497E-948D-E3B2E93AD373}" type="pres">
      <dgm:prSet presAssocID="{EFE11D0C-B063-43AF-A616-5FC092209D45}" presName="parentText" presStyleLbl="node1" presStyleIdx="3" presStyleCnt="4" custScaleX="277778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A2CAC86C-332A-44CE-93D6-5165DA319EFE}" type="presOf" srcId="{6E004637-CE15-43A6-A5AD-0495A934CB4D}" destId="{B01B3D10-4BFD-4D5F-A726-BC9484484FB4}" srcOrd="0" destOrd="0" presId="urn:microsoft.com/office/officeart/2005/8/layout/vList5"/>
    <dgm:cxn modelId="{374A89C9-620C-4DCC-9C25-730C32EFBCC2}" srcId="{565DDE28-E047-4AAC-9F3E-FED395B005DB}" destId="{EFE11D0C-B063-43AF-A616-5FC092209D45}" srcOrd="3" destOrd="0" parTransId="{9650D1EE-AFDB-4D2A-9CE8-7808FAC1E45A}" sibTransId="{A72731E7-35CA-4F55-BD5B-7F9CAFD91D35}"/>
    <dgm:cxn modelId="{A840EAD9-A314-4C23-BBC5-B0B2F928FD47}" type="presOf" srcId="{4B7E898F-C5AD-4655-85E0-C855EE56823A}" destId="{A604E69F-448E-4CF8-A473-66CFC1B59DD8}" srcOrd="0" destOrd="0" presId="urn:microsoft.com/office/officeart/2005/8/layout/vList5"/>
    <dgm:cxn modelId="{22D62655-DEC1-4388-A79D-2D322566B054}" type="presOf" srcId="{565DDE28-E047-4AAC-9F3E-FED395B005DB}" destId="{7E1B8C52-866A-489B-8DC7-2E4161048EDF}" srcOrd="0" destOrd="0" presId="urn:microsoft.com/office/officeart/2005/8/layout/vList5"/>
    <dgm:cxn modelId="{88003D84-E893-481A-8F90-ED9576FBB594}" srcId="{565DDE28-E047-4AAC-9F3E-FED395B005DB}" destId="{4B7E898F-C5AD-4655-85E0-C855EE56823A}" srcOrd="0" destOrd="0" parTransId="{325067EC-8165-4B7E-9D34-0A30E7D3D03A}" sibTransId="{15499EB0-29C6-45E7-9B6B-352F4368DEEF}"/>
    <dgm:cxn modelId="{DCB17442-4A68-4E94-B6DF-05D735E6AD21}" type="presOf" srcId="{EFE11D0C-B063-43AF-A616-5FC092209D45}" destId="{17CB2388-F0C0-497E-948D-E3B2E93AD373}" srcOrd="0" destOrd="0" presId="urn:microsoft.com/office/officeart/2005/8/layout/vList5"/>
    <dgm:cxn modelId="{A79A8AA9-88A1-43AA-AFB7-3E6C84EB32D5}" srcId="{565DDE28-E047-4AAC-9F3E-FED395B005DB}" destId="{C6259524-26FA-4C90-A701-EF4E6B1FE7D7}" srcOrd="2" destOrd="0" parTransId="{32FBFDDA-8B7D-4A8F-B854-D33578EA10C3}" sibTransId="{68198DDB-F06E-412E-B5CF-D5CCF11BE8C6}"/>
    <dgm:cxn modelId="{287086B0-A3FC-4CA6-8172-2AA546E4E19E}" srcId="{565DDE28-E047-4AAC-9F3E-FED395B005DB}" destId="{6E004637-CE15-43A6-A5AD-0495A934CB4D}" srcOrd="1" destOrd="0" parTransId="{56881A64-DE81-499C-886C-0E5480D36633}" sibTransId="{498D822B-1494-432F-8DC7-3582BE46974D}"/>
    <dgm:cxn modelId="{775304BE-B7E0-4236-B273-1667CB177A92}" type="presOf" srcId="{C6259524-26FA-4C90-A701-EF4E6B1FE7D7}" destId="{C0FE1208-AC82-4CF0-9F61-1E0506D5DE27}" srcOrd="0" destOrd="0" presId="urn:microsoft.com/office/officeart/2005/8/layout/vList5"/>
    <dgm:cxn modelId="{490382CD-CE17-425F-B716-318169628C04}" type="presParOf" srcId="{7E1B8C52-866A-489B-8DC7-2E4161048EDF}" destId="{905F67A2-EB78-4FA0-B0DE-2550491E39EF}" srcOrd="0" destOrd="0" presId="urn:microsoft.com/office/officeart/2005/8/layout/vList5"/>
    <dgm:cxn modelId="{87EBF3B4-9651-486E-83E3-76F1B437770C}" type="presParOf" srcId="{905F67A2-EB78-4FA0-B0DE-2550491E39EF}" destId="{A604E69F-448E-4CF8-A473-66CFC1B59DD8}" srcOrd="0" destOrd="0" presId="urn:microsoft.com/office/officeart/2005/8/layout/vList5"/>
    <dgm:cxn modelId="{1EC04784-3EC1-412F-8F84-C72FA5CB9618}" type="presParOf" srcId="{7E1B8C52-866A-489B-8DC7-2E4161048EDF}" destId="{2EDA7CF6-4B7C-4CA4-94ED-87F8192DB9F5}" srcOrd="1" destOrd="0" presId="urn:microsoft.com/office/officeart/2005/8/layout/vList5"/>
    <dgm:cxn modelId="{FB12F963-224A-4FEA-BB7E-23BEDD01B447}" type="presParOf" srcId="{7E1B8C52-866A-489B-8DC7-2E4161048EDF}" destId="{3606C9EE-7EB8-4B57-A938-7A072C820AEA}" srcOrd="2" destOrd="0" presId="urn:microsoft.com/office/officeart/2005/8/layout/vList5"/>
    <dgm:cxn modelId="{E0D30003-0A11-41B1-A3DD-B69BC5EF6F91}" type="presParOf" srcId="{3606C9EE-7EB8-4B57-A938-7A072C820AEA}" destId="{B01B3D10-4BFD-4D5F-A726-BC9484484FB4}" srcOrd="0" destOrd="0" presId="urn:microsoft.com/office/officeart/2005/8/layout/vList5"/>
    <dgm:cxn modelId="{E873B85D-76DF-47F7-9701-340835009E28}" type="presParOf" srcId="{7E1B8C52-866A-489B-8DC7-2E4161048EDF}" destId="{E78DB335-57CE-4860-B3F5-8E4C0D2A9808}" srcOrd="3" destOrd="0" presId="urn:microsoft.com/office/officeart/2005/8/layout/vList5"/>
    <dgm:cxn modelId="{1C7D60A0-4511-47BC-B07F-FCC2D55236C9}" type="presParOf" srcId="{7E1B8C52-866A-489B-8DC7-2E4161048EDF}" destId="{FEDDFA27-CECC-416C-9A39-92A5145E01EE}" srcOrd="4" destOrd="0" presId="urn:microsoft.com/office/officeart/2005/8/layout/vList5"/>
    <dgm:cxn modelId="{4E8D81B2-32DB-4A27-AB8F-1B516CF4CCE6}" type="presParOf" srcId="{FEDDFA27-CECC-416C-9A39-92A5145E01EE}" destId="{C0FE1208-AC82-4CF0-9F61-1E0506D5DE27}" srcOrd="0" destOrd="0" presId="urn:microsoft.com/office/officeart/2005/8/layout/vList5"/>
    <dgm:cxn modelId="{D0088DD7-54FE-4434-B695-F15D661B0B8A}" type="presParOf" srcId="{7E1B8C52-866A-489B-8DC7-2E4161048EDF}" destId="{9E585277-906A-4AC7-B86F-E85D0AFD9F60}" srcOrd="5" destOrd="0" presId="urn:microsoft.com/office/officeart/2005/8/layout/vList5"/>
    <dgm:cxn modelId="{91D894CA-538C-47BE-B21A-BD659A36C742}" type="presParOf" srcId="{7E1B8C52-866A-489B-8DC7-2E4161048EDF}" destId="{3CE69FDF-5D7B-4FC0-9C1D-570AB31F325B}" srcOrd="6" destOrd="0" presId="urn:microsoft.com/office/officeart/2005/8/layout/vList5"/>
    <dgm:cxn modelId="{502B5A63-C7DC-4521-AF21-93DA84E1FEDC}" type="presParOf" srcId="{3CE69FDF-5D7B-4FC0-9C1D-570AB31F325B}" destId="{17CB2388-F0C0-497E-948D-E3B2E93AD373}" srcOrd="0" destOrd="0" presId="urn:microsoft.com/office/officeart/2005/8/layout/vList5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C385718-3D46-421A-9FF8-BA54DD071362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87AD54D0-6C2A-4D2B-90DE-8ED73127EEA3}">
      <dgm:prSet custT="1"/>
      <dgm:spPr/>
      <dgm:t>
        <a:bodyPr/>
        <a:lstStyle/>
        <a:p>
          <a:pPr algn="just"/>
          <a:r>
            <a:rPr lang="ru-RU" sz="1600" b="1" dirty="0" smtClean="0"/>
            <a:t>СМС с информацией о выигрыше и предложением направить ответное СМС, позвонить, отписаться от рассылки </a:t>
          </a:r>
        </a:p>
      </dgm:t>
    </dgm:pt>
    <dgm:pt modelId="{21769082-36FB-4C41-8B92-0D057A9812A3}" type="parTrans" cxnId="{4C75EF04-59C9-424A-BABE-CC9B42EC83EC}">
      <dgm:prSet/>
      <dgm:spPr/>
      <dgm:t>
        <a:bodyPr/>
        <a:lstStyle/>
        <a:p>
          <a:endParaRPr lang="ru-RU"/>
        </a:p>
      </dgm:t>
    </dgm:pt>
    <dgm:pt modelId="{EDD95028-EC9D-48D8-8495-6DBCDAD4BAAE}" type="sibTrans" cxnId="{4C75EF04-59C9-424A-BABE-CC9B42EC83EC}">
      <dgm:prSet/>
      <dgm:spPr/>
      <dgm:t>
        <a:bodyPr/>
        <a:lstStyle/>
        <a:p>
          <a:endParaRPr lang="ru-RU"/>
        </a:p>
      </dgm:t>
    </dgm:pt>
    <dgm:pt modelId="{99D2752B-57F3-4666-9532-03BDDE562856}">
      <dgm:prSet custT="1"/>
      <dgm:spPr/>
      <dgm:t>
        <a:bodyPr/>
        <a:lstStyle/>
        <a:p>
          <a:r>
            <a:rPr lang="ru-RU" sz="1600" b="1" dirty="0" smtClean="0"/>
            <a:t>СМС от якобы друга/родственника с просьбой срочно перевести деньги </a:t>
          </a:r>
        </a:p>
      </dgm:t>
    </dgm:pt>
    <dgm:pt modelId="{E0242F9F-216A-41FF-AA36-F986FCCDBA53}" type="parTrans" cxnId="{94D08E90-AAA4-4CB9-8A15-D9F8EE490CE4}">
      <dgm:prSet/>
      <dgm:spPr/>
      <dgm:t>
        <a:bodyPr/>
        <a:lstStyle/>
        <a:p>
          <a:endParaRPr lang="ru-RU"/>
        </a:p>
      </dgm:t>
    </dgm:pt>
    <dgm:pt modelId="{D6A8E137-49E1-4640-B709-9101D977A8D3}" type="sibTrans" cxnId="{94D08E90-AAA4-4CB9-8A15-D9F8EE490CE4}">
      <dgm:prSet/>
      <dgm:spPr/>
      <dgm:t>
        <a:bodyPr/>
        <a:lstStyle/>
        <a:p>
          <a:endParaRPr lang="ru-RU"/>
        </a:p>
      </dgm:t>
    </dgm:pt>
    <dgm:pt modelId="{F579A128-595C-42E9-8000-99573A258A9F}">
      <dgm:prSet custT="1"/>
      <dgm:spPr/>
      <dgm:t>
        <a:bodyPr/>
        <a:lstStyle/>
        <a:p>
          <a:pPr algn="just"/>
          <a:r>
            <a:rPr lang="ru-RU" sz="1600" b="1" dirty="0" smtClean="0"/>
            <a:t>СМС со ссылкой, по которой нужно обязательно перейти</a:t>
          </a:r>
          <a:endParaRPr lang="ru-RU" sz="1600" b="1" dirty="0"/>
        </a:p>
      </dgm:t>
    </dgm:pt>
    <dgm:pt modelId="{5AB6E052-37B9-443C-902B-AD309989B347}" type="parTrans" cxnId="{CAF56026-4F69-4B82-8133-18F3E361B57C}">
      <dgm:prSet/>
      <dgm:spPr/>
      <dgm:t>
        <a:bodyPr/>
        <a:lstStyle/>
        <a:p>
          <a:endParaRPr lang="ru-RU"/>
        </a:p>
      </dgm:t>
    </dgm:pt>
    <dgm:pt modelId="{85BDAFF7-729D-4BA3-80F2-9B099172608F}" type="sibTrans" cxnId="{CAF56026-4F69-4B82-8133-18F3E361B57C}">
      <dgm:prSet/>
      <dgm:spPr/>
      <dgm:t>
        <a:bodyPr/>
        <a:lstStyle/>
        <a:p>
          <a:endParaRPr lang="ru-RU"/>
        </a:p>
      </dgm:t>
    </dgm:pt>
    <dgm:pt modelId="{CDB92E36-6C2A-4E0D-AF52-312EE174F253}">
      <dgm:prSet custT="1"/>
      <dgm:spPr/>
      <dgm:t>
        <a:bodyPr/>
        <a:lstStyle/>
        <a:p>
          <a:r>
            <a:rPr lang="ru-RU" sz="1600" b="1" dirty="0" smtClean="0"/>
            <a:t>СМС с информацией, что у вас задолженность по кредиту и просьбой перезвонить по указанному номеру </a:t>
          </a:r>
          <a:endParaRPr lang="ru-RU" sz="1600" b="1" dirty="0"/>
        </a:p>
      </dgm:t>
    </dgm:pt>
    <dgm:pt modelId="{0B9C952F-F6E6-4201-A3DE-984A89AB67CA}" type="parTrans" cxnId="{E9C13440-847F-4DE5-A23E-51FF702BD4DD}">
      <dgm:prSet/>
      <dgm:spPr/>
      <dgm:t>
        <a:bodyPr/>
        <a:lstStyle/>
        <a:p>
          <a:endParaRPr lang="ru-RU"/>
        </a:p>
      </dgm:t>
    </dgm:pt>
    <dgm:pt modelId="{9E562011-A28B-452B-9F97-7BE6BE794BE0}" type="sibTrans" cxnId="{E9C13440-847F-4DE5-A23E-51FF702BD4DD}">
      <dgm:prSet/>
      <dgm:spPr/>
      <dgm:t>
        <a:bodyPr/>
        <a:lstStyle/>
        <a:p>
          <a:endParaRPr lang="ru-RU"/>
        </a:p>
      </dgm:t>
    </dgm:pt>
    <dgm:pt modelId="{969CCB2B-1686-4E7C-AFBD-EF9C7C1B8ECD}" type="pres">
      <dgm:prSet presAssocID="{5C385718-3D46-421A-9FF8-BA54DD071362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0232AB32-EA6A-403F-8B30-A6C760ED73E4}" type="pres">
      <dgm:prSet presAssocID="{87AD54D0-6C2A-4D2B-90DE-8ED73127EEA3}" presName="parentLin" presStyleCnt="0"/>
      <dgm:spPr/>
    </dgm:pt>
    <dgm:pt modelId="{90D00DDC-7271-41CC-AFD8-751E290759BF}" type="pres">
      <dgm:prSet presAssocID="{87AD54D0-6C2A-4D2B-90DE-8ED73127EEA3}" presName="parentLeftMargin" presStyleLbl="node1" presStyleIdx="0" presStyleCnt="4"/>
      <dgm:spPr/>
      <dgm:t>
        <a:bodyPr/>
        <a:lstStyle/>
        <a:p>
          <a:endParaRPr lang="ru-RU"/>
        </a:p>
      </dgm:t>
    </dgm:pt>
    <dgm:pt modelId="{D1D9474E-2187-4F2D-B063-991AC4EA0C0B}" type="pres">
      <dgm:prSet presAssocID="{87AD54D0-6C2A-4D2B-90DE-8ED73127EEA3}" presName="parentText" presStyleLbl="node1" presStyleIdx="0" presStyleCnt="4" custScaleX="140856" custScaleY="237831" custLinFactNeighborX="17188" custLinFactNeighborY="-1960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237C9CA-45E5-404F-8AB4-89310580EFD2}" type="pres">
      <dgm:prSet presAssocID="{87AD54D0-6C2A-4D2B-90DE-8ED73127EEA3}" presName="negativeSpace" presStyleCnt="0"/>
      <dgm:spPr/>
    </dgm:pt>
    <dgm:pt modelId="{093F1353-F23B-4060-9600-3B28BC3AAAC6}" type="pres">
      <dgm:prSet presAssocID="{87AD54D0-6C2A-4D2B-90DE-8ED73127EEA3}" presName="childText" presStyleLbl="conFgAcc1" presStyleIdx="0" presStyleCnt="4">
        <dgm:presLayoutVars>
          <dgm:bulletEnabled val="1"/>
        </dgm:presLayoutVars>
      </dgm:prSet>
      <dgm:spPr/>
    </dgm:pt>
    <dgm:pt modelId="{73373AFD-A976-4D71-976A-103CF0E9B0B6}" type="pres">
      <dgm:prSet presAssocID="{EDD95028-EC9D-48D8-8495-6DBCDAD4BAAE}" presName="spaceBetweenRectangles" presStyleCnt="0"/>
      <dgm:spPr/>
    </dgm:pt>
    <dgm:pt modelId="{58C78CD9-0DB1-42D6-880D-7E869FAECF5C}" type="pres">
      <dgm:prSet presAssocID="{99D2752B-57F3-4666-9532-03BDDE562856}" presName="parentLin" presStyleCnt="0"/>
      <dgm:spPr/>
    </dgm:pt>
    <dgm:pt modelId="{02151A43-E00A-43F6-A36C-C35A9956F089}" type="pres">
      <dgm:prSet presAssocID="{99D2752B-57F3-4666-9532-03BDDE562856}" presName="parentLeftMargin" presStyleLbl="node1" presStyleIdx="0" presStyleCnt="4"/>
      <dgm:spPr/>
      <dgm:t>
        <a:bodyPr/>
        <a:lstStyle/>
        <a:p>
          <a:endParaRPr lang="ru-RU"/>
        </a:p>
      </dgm:t>
    </dgm:pt>
    <dgm:pt modelId="{4ED1FBEC-A9D2-431B-80E2-FCFC935CF330}" type="pres">
      <dgm:prSet presAssocID="{99D2752B-57F3-4666-9532-03BDDE562856}" presName="parentText" presStyleLbl="node1" presStyleIdx="1" presStyleCnt="4" custScaleX="140510" custScaleY="211342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263CB9B-5420-4234-971E-763F7C7DBB2E}" type="pres">
      <dgm:prSet presAssocID="{99D2752B-57F3-4666-9532-03BDDE562856}" presName="negativeSpace" presStyleCnt="0"/>
      <dgm:spPr/>
    </dgm:pt>
    <dgm:pt modelId="{2454651D-500B-478A-A51E-7E2932DD856B}" type="pres">
      <dgm:prSet presAssocID="{99D2752B-57F3-4666-9532-03BDDE562856}" presName="childText" presStyleLbl="conFgAcc1" presStyleIdx="1" presStyleCnt="4">
        <dgm:presLayoutVars>
          <dgm:bulletEnabled val="1"/>
        </dgm:presLayoutVars>
      </dgm:prSet>
      <dgm:spPr/>
    </dgm:pt>
    <dgm:pt modelId="{0F8FED81-F383-436E-ADA6-8EE3E6904D95}" type="pres">
      <dgm:prSet presAssocID="{D6A8E137-49E1-4640-B709-9101D977A8D3}" presName="spaceBetweenRectangles" presStyleCnt="0"/>
      <dgm:spPr/>
    </dgm:pt>
    <dgm:pt modelId="{B2052FE4-4B2F-426E-AD54-0D67F32DAF56}" type="pres">
      <dgm:prSet presAssocID="{F579A128-595C-42E9-8000-99573A258A9F}" presName="parentLin" presStyleCnt="0"/>
      <dgm:spPr/>
    </dgm:pt>
    <dgm:pt modelId="{0E07B5BC-02BB-46DD-B2A6-01025D5A734C}" type="pres">
      <dgm:prSet presAssocID="{F579A128-595C-42E9-8000-99573A258A9F}" presName="parentLeftMargin" presStyleLbl="node1" presStyleIdx="1" presStyleCnt="4"/>
      <dgm:spPr/>
      <dgm:t>
        <a:bodyPr/>
        <a:lstStyle/>
        <a:p>
          <a:endParaRPr lang="ru-RU"/>
        </a:p>
      </dgm:t>
    </dgm:pt>
    <dgm:pt modelId="{50F372C4-4336-4E58-8F9F-751534881C90}" type="pres">
      <dgm:prSet presAssocID="{F579A128-595C-42E9-8000-99573A258A9F}" presName="parentText" presStyleLbl="node1" presStyleIdx="2" presStyleCnt="4" custScaleX="140816" custScaleY="22928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250D6BE-072C-4CF8-AF6A-22A6F499F4C7}" type="pres">
      <dgm:prSet presAssocID="{F579A128-595C-42E9-8000-99573A258A9F}" presName="negativeSpace" presStyleCnt="0"/>
      <dgm:spPr/>
    </dgm:pt>
    <dgm:pt modelId="{B62AADE8-061F-4548-B199-44BD4B652547}" type="pres">
      <dgm:prSet presAssocID="{F579A128-595C-42E9-8000-99573A258A9F}" presName="childText" presStyleLbl="conFgAcc1" presStyleIdx="2" presStyleCnt="4">
        <dgm:presLayoutVars>
          <dgm:bulletEnabled val="1"/>
        </dgm:presLayoutVars>
      </dgm:prSet>
      <dgm:spPr/>
    </dgm:pt>
    <dgm:pt modelId="{114FD2C1-1F91-4409-BC97-F60BDCCE50DE}" type="pres">
      <dgm:prSet presAssocID="{85BDAFF7-729D-4BA3-80F2-9B099172608F}" presName="spaceBetweenRectangles" presStyleCnt="0"/>
      <dgm:spPr/>
    </dgm:pt>
    <dgm:pt modelId="{37E00641-381F-4E5C-8759-6D081239BADF}" type="pres">
      <dgm:prSet presAssocID="{CDB92E36-6C2A-4E0D-AF52-312EE174F253}" presName="parentLin" presStyleCnt="0"/>
      <dgm:spPr/>
    </dgm:pt>
    <dgm:pt modelId="{08D272D5-D1FA-4ED9-958B-0BB14D138171}" type="pres">
      <dgm:prSet presAssocID="{CDB92E36-6C2A-4E0D-AF52-312EE174F253}" presName="parentLeftMargin" presStyleLbl="node1" presStyleIdx="2" presStyleCnt="4"/>
      <dgm:spPr/>
      <dgm:t>
        <a:bodyPr/>
        <a:lstStyle/>
        <a:p>
          <a:endParaRPr lang="ru-RU"/>
        </a:p>
      </dgm:t>
    </dgm:pt>
    <dgm:pt modelId="{6737D038-3B32-4DAA-919F-76284A5A5B89}" type="pres">
      <dgm:prSet presAssocID="{CDB92E36-6C2A-4E0D-AF52-312EE174F253}" presName="parentText" presStyleLbl="node1" presStyleIdx="3" presStyleCnt="4" custScaleX="142857" custScaleY="27059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DD0FBC2-A771-421B-B730-94A54501E4BC}" type="pres">
      <dgm:prSet presAssocID="{CDB92E36-6C2A-4E0D-AF52-312EE174F253}" presName="negativeSpace" presStyleCnt="0"/>
      <dgm:spPr/>
    </dgm:pt>
    <dgm:pt modelId="{D619B5DD-E827-4AF7-913D-86BB2CA40364}" type="pres">
      <dgm:prSet presAssocID="{CDB92E36-6C2A-4E0D-AF52-312EE174F253}" presName="childText" presStyleLbl="conFgAcc1" presStyleIdx="3" presStyleCnt="4" custLinFactNeighborX="2553" custLinFactNeighborY="-43676">
        <dgm:presLayoutVars>
          <dgm:bulletEnabled val="1"/>
        </dgm:presLayoutVars>
      </dgm:prSet>
      <dgm:spPr/>
    </dgm:pt>
  </dgm:ptLst>
  <dgm:cxnLst>
    <dgm:cxn modelId="{E6CB1BC3-67B9-4CD0-BFEF-B92FAA6F42B8}" type="presOf" srcId="{F579A128-595C-42E9-8000-99573A258A9F}" destId="{0E07B5BC-02BB-46DD-B2A6-01025D5A734C}" srcOrd="0" destOrd="0" presId="urn:microsoft.com/office/officeart/2005/8/layout/list1"/>
    <dgm:cxn modelId="{94D08E90-AAA4-4CB9-8A15-D9F8EE490CE4}" srcId="{5C385718-3D46-421A-9FF8-BA54DD071362}" destId="{99D2752B-57F3-4666-9532-03BDDE562856}" srcOrd="1" destOrd="0" parTransId="{E0242F9F-216A-41FF-AA36-F986FCCDBA53}" sibTransId="{D6A8E137-49E1-4640-B709-9101D977A8D3}"/>
    <dgm:cxn modelId="{D41F9262-82D1-4B42-8172-D90BDF8CCF9F}" type="presOf" srcId="{87AD54D0-6C2A-4D2B-90DE-8ED73127EEA3}" destId="{90D00DDC-7271-41CC-AFD8-751E290759BF}" srcOrd="0" destOrd="0" presId="urn:microsoft.com/office/officeart/2005/8/layout/list1"/>
    <dgm:cxn modelId="{DDBE3616-9931-4ED0-9579-8019F17E5590}" type="presOf" srcId="{CDB92E36-6C2A-4E0D-AF52-312EE174F253}" destId="{08D272D5-D1FA-4ED9-958B-0BB14D138171}" srcOrd="0" destOrd="0" presId="urn:microsoft.com/office/officeart/2005/8/layout/list1"/>
    <dgm:cxn modelId="{4C75EF04-59C9-424A-BABE-CC9B42EC83EC}" srcId="{5C385718-3D46-421A-9FF8-BA54DD071362}" destId="{87AD54D0-6C2A-4D2B-90DE-8ED73127EEA3}" srcOrd="0" destOrd="0" parTransId="{21769082-36FB-4C41-8B92-0D057A9812A3}" sibTransId="{EDD95028-EC9D-48D8-8495-6DBCDAD4BAAE}"/>
    <dgm:cxn modelId="{9B4379D2-4A72-435B-A1BD-280E77D34470}" type="presOf" srcId="{87AD54D0-6C2A-4D2B-90DE-8ED73127EEA3}" destId="{D1D9474E-2187-4F2D-B063-991AC4EA0C0B}" srcOrd="1" destOrd="0" presId="urn:microsoft.com/office/officeart/2005/8/layout/list1"/>
    <dgm:cxn modelId="{5CBE0886-34DC-4259-B0A5-B2C0E110F04F}" type="presOf" srcId="{F579A128-595C-42E9-8000-99573A258A9F}" destId="{50F372C4-4336-4E58-8F9F-751534881C90}" srcOrd="1" destOrd="0" presId="urn:microsoft.com/office/officeart/2005/8/layout/list1"/>
    <dgm:cxn modelId="{4D9B1E05-866E-458F-9FA5-6F6B50FC1834}" type="presOf" srcId="{5C385718-3D46-421A-9FF8-BA54DD071362}" destId="{969CCB2B-1686-4E7C-AFBD-EF9C7C1B8ECD}" srcOrd="0" destOrd="0" presId="urn:microsoft.com/office/officeart/2005/8/layout/list1"/>
    <dgm:cxn modelId="{CAF56026-4F69-4B82-8133-18F3E361B57C}" srcId="{5C385718-3D46-421A-9FF8-BA54DD071362}" destId="{F579A128-595C-42E9-8000-99573A258A9F}" srcOrd="2" destOrd="0" parTransId="{5AB6E052-37B9-443C-902B-AD309989B347}" sibTransId="{85BDAFF7-729D-4BA3-80F2-9B099172608F}"/>
    <dgm:cxn modelId="{C982553E-0B54-42DD-9031-68DD38844712}" type="presOf" srcId="{CDB92E36-6C2A-4E0D-AF52-312EE174F253}" destId="{6737D038-3B32-4DAA-919F-76284A5A5B89}" srcOrd="1" destOrd="0" presId="urn:microsoft.com/office/officeart/2005/8/layout/list1"/>
    <dgm:cxn modelId="{EE3358A8-F00A-43B5-AF24-68805EEEB0E2}" type="presOf" srcId="{99D2752B-57F3-4666-9532-03BDDE562856}" destId="{4ED1FBEC-A9D2-431B-80E2-FCFC935CF330}" srcOrd="1" destOrd="0" presId="urn:microsoft.com/office/officeart/2005/8/layout/list1"/>
    <dgm:cxn modelId="{C7315EC3-1044-45AA-87F6-121C89BA4301}" type="presOf" srcId="{99D2752B-57F3-4666-9532-03BDDE562856}" destId="{02151A43-E00A-43F6-A36C-C35A9956F089}" srcOrd="0" destOrd="0" presId="urn:microsoft.com/office/officeart/2005/8/layout/list1"/>
    <dgm:cxn modelId="{E9C13440-847F-4DE5-A23E-51FF702BD4DD}" srcId="{5C385718-3D46-421A-9FF8-BA54DD071362}" destId="{CDB92E36-6C2A-4E0D-AF52-312EE174F253}" srcOrd="3" destOrd="0" parTransId="{0B9C952F-F6E6-4201-A3DE-984A89AB67CA}" sibTransId="{9E562011-A28B-452B-9F97-7BE6BE794BE0}"/>
    <dgm:cxn modelId="{DF5E1E72-977F-47F3-A590-3686DEB8C9EF}" type="presParOf" srcId="{969CCB2B-1686-4E7C-AFBD-EF9C7C1B8ECD}" destId="{0232AB32-EA6A-403F-8B30-A6C760ED73E4}" srcOrd="0" destOrd="0" presId="urn:microsoft.com/office/officeart/2005/8/layout/list1"/>
    <dgm:cxn modelId="{253A7655-113C-47F7-9F90-7F89CAB3AC5D}" type="presParOf" srcId="{0232AB32-EA6A-403F-8B30-A6C760ED73E4}" destId="{90D00DDC-7271-41CC-AFD8-751E290759BF}" srcOrd="0" destOrd="0" presId="urn:microsoft.com/office/officeart/2005/8/layout/list1"/>
    <dgm:cxn modelId="{C5D40A66-B82D-412C-8057-573C0311A948}" type="presParOf" srcId="{0232AB32-EA6A-403F-8B30-A6C760ED73E4}" destId="{D1D9474E-2187-4F2D-B063-991AC4EA0C0B}" srcOrd="1" destOrd="0" presId="urn:microsoft.com/office/officeart/2005/8/layout/list1"/>
    <dgm:cxn modelId="{50A9E228-6A24-4C1E-ACC3-E7B00D5C6926}" type="presParOf" srcId="{969CCB2B-1686-4E7C-AFBD-EF9C7C1B8ECD}" destId="{A237C9CA-45E5-404F-8AB4-89310580EFD2}" srcOrd="1" destOrd="0" presId="urn:microsoft.com/office/officeart/2005/8/layout/list1"/>
    <dgm:cxn modelId="{683504E1-AE78-4375-B132-31A253A77DD2}" type="presParOf" srcId="{969CCB2B-1686-4E7C-AFBD-EF9C7C1B8ECD}" destId="{093F1353-F23B-4060-9600-3B28BC3AAAC6}" srcOrd="2" destOrd="0" presId="urn:microsoft.com/office/officeart/2005/8/layout/list1"/>
    <dgm:cxn modelId="{F0CC71FD-A109-410F-BC0F-209A7C724EAF}" type="presParOf" srcId="{969CCB2B-1686-4E7C-AFBD-EF9C7C1B8ECD}" destId="{73373AFD-A976-4D71-976A-103CF0E9B0B6}" srcOrd="3" destOrd="0" presId="urn:microsoft.com/office/officeart/2005/8/layout/list1"/>
    <dgm:cxn modelId="{00FA62C6-059E-431A-98E1-3016E768E9D7}" type="presParOf" srcId="{969CCB2B-1686-4E7C-AFBD-EF9C7C1B8ECD}" destId="{58C78CD9-0DB1-42D6-880D-7E869FAECF5C}" srcOrd="4" destOrd="0" presId="urn:microsoft.com/office/officeart/2005/8/layout/list1"/>
    <dgm:cxn modelId="{CCE48EFF-B8ED-42EC-A033-36AF3320BACE}" type="presParOf" srcId="{58C78CD9-0DB1-42D6-880D-7E869FAECF5C}" destId="{02151A43-E00A-43F6-A36C-C35A9956F089}" srcOrd="0" destOrd="0" presId="urn:microsoft.com/office/officeart/2005/8/layout/list1"/>
    <dgm:cxn modelId="{0AE9C7B3-DF60-4538-A580-5216F02E8299}" type="presParOf" srcId="{58C78CD9-0DB1-42D6-880D-7E869FAECF5C}" destId="{4ED1FBEC-A9D2-431B-80E2-FCFC935CF330}" srcOrd="1" destOrd="0" presId="urn:microsoft.com/office/officeart/2005/8/layout/list1"/>
    <dgm:cxn modelId="{E54E360A-8D5B-421C-9432-B5CD93B4F274}" type="presParOf" srcId="{969CCB2B-1686-4E7C-AFBD-EF9C7C1B8ECD}" destId="{7263CB9B-5420-4234-971E-763F7C7DBB2E}" srcOrd="5" destOrd="0" presId="urn:microsoft.com/office/officeart/2005/8/layout/list1"/>
    <dgm:cxn modelId="{DCDF7C45-67B5-4B1E-84FA-8DF935D98C5E}" type="presParOf" srcId="{969CCB2B-1686-4E7C-AFBD-EF9C7C1B8ECD}" destId="{2454651D-500B-478A-A51E-7E2932DD856B}" srcOrd="6" destOrd="0" presId="urn:microsoft.com/office/officeart/2005/8/layout/list1"/>
    <dgm:cxn modelId="{DA8E719F-C39C-452C-B713-4D1690035618}" type="presParOf" srcId="{969CCB2B-1686-4E7C-AFBD-EF9C7C1B8ECD}" destId="{0F8FED81-F383-436E-ADA6-8EE3E6904D95}" srcOrd="7" destOrd="0" presId="urn:microsoft.com/office/officeart/2005/8/layout/list1"/>
    <dgm:cxn modelId="{4411650A-4495-4F6A-B5D3-6B187719FB02}" type="presParOf" srcId="{969CCB2B-1686-4E7C-AFBD-EF9C7C1B8ECD}" destId="{B2052FE4-4B2F-426E-AD54-0D67F32DAF56}" srcOrd="8" destOrd="0" presId="urn:microsoft.com/office/officeart/2005/8/layout/list1"/>
    <dgm:cxn modelId="{40252D5C-C8FD-4550-B332-BE4EEE025925}" type="presParOf" srcId="{B2052FE4-4B2F-426E-AD54-0D67F32DAF56}" destId="{0E07B5BC-02BB-46DD-B2A6-01025D5A734C}" srcOrd="0" destOrd="0" presId="urn:microsoft.com/office/officeart/2005/8/layout/list1"/>
    <dgm:cxn modelId="{4458A881-BCB5-4190-9C59-DC5C3869085E}" type="presParOf" srcId="{B2052FE4-4B2F-426E-AD54-0D67F32DAF56}" destId="{50F372C4-4336-4E58-8F9F-751534881C90}" srcOrd="1" destOrd="0" presId="urn:microsoft.com/office/officeart/2005/8/layout/list1"/>
    <dgm:cxn modelId="{C8E12D3B-B330-4A80-9997-A6FFA2B35366}" type="presParOf" srcId="{969CCB2B-1686-4E7C-AFBD-EF9C7C1B8ECD}" destId="{2250D6BE-072C-4CF8-AF6A-22A6F499F4C7}" srcOrd="9" destOrd="0" presId="urn:microsoft.com/office/officeart/2005/8/layout/list1"/>
    <dgm:cxn modelId="{68D98F84-72F6-48B3-9F99-6A69C30FA479}" type="presParOf" srcId="{969CCB2B-1686-4E7C-AFBD-EF9C7C1B8ECD}" destId="{B62AADE8-061F-4548-B199-44BD4B652547}" srcOrd="10" destOrd="0" presId="urn:microsoft.com/office/officeart/2005/8/layout/list1"/>
    <dgm:cxn modelId="{547C80DE-89BF-4083-9619-F94D9D5871F4}" type="presParOf" srcId="{969CCB2B-1686-4E7C-AFBD-EF9C7C1B8ECD}" destId="{114FD2C1-1F91-4409-BC97-F60BDCCE50DE}" srcOrd="11" destOrd="0" presId="urn:microsoft.com/office/officeart/2005/8/layout/list1"/>
    <dgm:cxn modelId="{86787E63-F13B-4ADA-9C81-2B9BFCF13352}" type="presParOf" srcId="{969CCB2B-1686-4E7C-AFBD-EF9C7C1B8ECD}" destId="{37E00641-381F-4E5C-8759-6D081239BADF}" srcOrd="12" destOrd="0" presId="urn:microsoft.com/office/officeart/2005/8/layout/list1"/>
    <dgm:cxn modelId="{A56A97CD-648D-47F7-A798-22BC1B792112}" type="presParOf" srcId="{37E00641-381F-4E5C-8759-6D081239BADF}" destId="{08D272D5-D1FA-4ED9-958B-0BB14D138171}" srcOrd="0" destOrd="0" presId="urn:microsoft.com/office/officeart/2005/8/layout/list1"/>
    <dgm:cxn modelId="{23682C48-4075-4103-B3F2-A475170DAF7F}" type="presParOf" srcId="{37E00641-381F-4E5C-8759-6D081239BADF}" destId="{6737D038-3B32-4DAA-919F-76284A5A5B89}" srcOrd="1" destOrd="0" presId="urn:microsoft.com/office/officeart/2005/8/layout/list1"/>
    <dgm:cxn modelId="{0A7E4A56-3CA1-4D7D-8521-7749A3E669BC}" type="presParOf" srcId="{969CCB2B-1686-4E7C-AFBD-EF9C7C1B8ECD}" destId="{0DD0FBC2-A771-421B-B730-94A54501E4BC}" srcOrd="13" destOrd="0" presId="urn:microsoft.com/office/officeart/2005/8/layout/list1"/>
    <dgm:cxn modelId="{D098C7E9-79CF-4839-802F-0134C2F300B8}" type="presParOf" srcId="{969CCB2B-1686-4E7C-AFBD-EF9C7C1B8ECD}" destId="{D619B5DD-E827-4AF7-913D-86BB2CA40364}" srcOrd="14" destOrd="0" presId="urn:microsoft.com/office/officeart/2005/8/layout/list1"/>
  </dgm:cxnLst>
  <dgm:bg/>
  <dgm:whole/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1769BBA3-27F7-4479-ACF5-86C6701CAF8E}" type="doc">
      <dgm:prSet loTypeId="urn:microsoft.com/office/officeart/2005/8/layout/hProcess3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46B28911-E137-4E7F-B473-AD573250318A}">
      <dgm:prSet/>
      <dgm:spPr/>
      <dgm:t>
        <a:bodyPr/>
        <a:lstStyle/>
        <a:p>
          <a:pPr rtl="0"/>
          <a:endParaRPr lang="ru-RU" dirty="0"/>
        </a:p>
      </dgm:t>
    </dgm:pt>
    <dgm:pt modelId="{E164B834-A7EB-4F3B-8B22-0FDBA1C1016D}" type="parTrans" cxnId="{6BD20BF5-B538-43D5-92C4-24F66BEE5590}">
      <dgm:prSet/>
      <dgm:spPr/>
      <dgm:t>
        <a:bodyPr/>
        <a:lstStyle/>
        <a:p>
          <a:endParaRPr lang="ru-RU"/>
        </a:p>
      </dgm:t>
    </dgm:pt>
    <dgm:pt modelId="{F26841A5-EABA-47E4-AB27-8A42F251CE89}" type="sibTrans" cxnId="{6BD20BF5-B538-43D5-92C4-24F66BEE5590}">
      <dgm:prSet/>
      <dgm:spPr/>
      <dgm:t>
        <a:bodyPr/>
        <a:lstStyle/>
        <a:p>
          <a:endParaRPr lang="ru-RU"/>
        </a:p>
      </dgm:t>
    </dgm:pt>
    <dgm:pt modelId="{66427F58-0834-4902-BD0E-AAA95DB3965B}">
      <dgm:prSet custT="1">
        <dgm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pPr rtl="0"/>
          <a:r>
            <a:rPr lang="ru-RU" sz="1600" b="1" dirty="0" smtClean="0">
              <a:solidFill>
                <a:schemeClr val="bg1"/>
              </a:solidFill>
            </a:rPr>
            <a:t>По электронной почте с незнакомого адреса </a:t>
          </a:r>
          <a:endParaRPr lang="ru-RU" sz="1600" dirty="0">
            <a:solidFill>
              <a:schemeClr val="bg1"/>
            </a:solidFill>
          </a:endParaRPr>
        </a:p>
      </dgm:t>
    </dgm:pt>
    <dgm:pt modelId="{477CF1B0-9E47-4507-84CA-6BAA34FC846B}" type="parTrans" cxnId="{0F26B43B-C31D-4540-ACD4-F791AFABE38D}">
      <dgm:prSet/>
      <dgm:spPr/>
      <dgm:t>
        <a:bodyPr/>
        <a:lstStyle/>
        <a:p>
          <a:endParaRPr lang="ru-RU"/>
        </a:p>
      </dgm:t>
    </dgm:pt>
    <dgm:pt modelId="{DA195A7F-2179-4889-9A23-95CDD32664B8}" type="sibTrans" cxnId="{0F26B43B-C31D-4540-ACD4-F791AFABE38D}">
      <dgm:prSet/>
      <dgm:spPr/>
      <dgm:t>
        <a:bodyPr/>
        <a:lstStyle/>
        <a:p>
          <a:endParaRPr lang="ru-RU"/>
        </a:p>
      </dgm:t>
    </dgm:pt>
    <dgm:pt modelId="{8C126DF9-DA00-4F43-9ACE-80C708636855}" type="pres">
      <dgm:prSet presAssocID="{1769BBA3-27F7-4479-ACF5-86C6701CAF8E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96E5F13A-07C7-48AE-B104-D951D0887F41}" type="pres">
      <dgm:prSet presAssocID="{1769BBA3-27F7-4479-ACF5-86C6701CAF8E}" presName="dummy" presStyleCnt="0"/>
      <dgm:spPr/>
    </dgm:pt>
    <dgm:pt modelId="{17A9AC8F-FA53-4C9A-B1F2-AD494567EE3F}" type="pres">
      <dgm:prSet presAssocID="{1769BBA3-27F7-4479-ACF5-86C6701CAF8E}" presName="linH" presStyleCnt="0"/>
      <dgm:spPr/>
    </dgm:pt>
    <dgm:pt modelId="{D44A5AE2-D005-4F62-97A3-A94AF51F00F8}" type="pres">
      <dgm:prSet presAssocID="{1769BBA3-27F7-4479-ACF5-86C6701CAF8E}" presName="padding1" presStyleCnt="0"/>
      <dgm:spPr/>
    </dgm:pt>
    <dgm:pt modelId="{0D270E82-68A8-4252-B39B-F0BC1CF2DE0D}" type="pres">
      <dgm:prSet presAssocID="{46B28911-E137-4E7F-B473-AD573250318A}" presName="linV" presStyleCnt="0"/>
      <dgm:spPr/>
    </dgm:pt>
    <dgm:pt modelId="{22AE4148-80CD-40BC-B8DE-305BFF3B4FCE}" type="pres">
      <dgm:prSet presAssocID="{46B28911-E137-4E7F-B473-AD573250318A}" presName="spVertical1" presStyleCnt="0"/>
      <dgm:spPr/>
    </dgm:pt>
    <dgm:pt modelId="{311177A6-79E0-4FCA-8BED-83570C240731}" type="pres">
      <dgm:prSet presAssocID="{46B28911-E137-4E7F-B473-AD573250318A}" presName="parTx" presStyleLbl="revTx" presStyleIdx="0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46F3AED-1246-4340-8DCE-546B0ADECEC8}" type="pres">
      <dgm:prSet presAssocID="{46B28911-E137-4E7F-B473-AD573250318A}" presName="spVertical2" presStyleCnt="0"/>
      <dgm:spPr/>
    </dgm:pt>
    <dgm:pt modelId="{34DA9A05-4B3B-4898-A21C-1BF63E43ABAE}" type="pres">
      <dgm:prSet presAssocID="{46B28911-E137-4E7F-B473-AD573250318A}" presName="spVertical3" presStyleCnt="0"/>
      <dgm:spPr/>
    </dgm:pt>
    <dgm:pt modelId="{F0A6404E-B449-4C73-9484-03ECE4F4EF8C}" type="pres">
      <dgm:prSet presAssocID="{F26841A5-EABA-47E4-AB27-8A42F251CE89}" presName="space" presStyleCnt="0"/>
      <dgm:spPr/>
    </dgm:pt>
    <dgm:pt modelId="{9DE398D5-C9F3-4160-A9A0-EB93F8FDF53B}" type="pres">
      <dgm:prSet presAssocID="{66427F58-0834-4902-BD0E-AAA95DB3965B}" presName="linV" presStyleCnt="0"/>
      <dgm:spPr/>
    </dgm:pt>
    <dgm:pt modelId="{F577AB0C-31D3-4D0F-97A4-6585BC74F30E}" type="pres">
      <dgm:prSet presAssocID="{66427F58-0834-4902-BD0E-AAA95DB3965B}" presName="spVertical1" presStyleCnt="0"/>
      <dgm:spPr/>
    </dgm:pt>
    <dgm:pt modelId="{0042ACBF-6081-4E69-8C31-5980BBA51113}" type="pres">
      <dgm:prSet presAssocID="{66427F58-0834-4902-BD0E-AAA95DB3965B}" presName="parTx" presStyleLbl="revTx" presStyleIdx="1" presStyleCnt="2" custScaleX="676238" custScaleY="76815" custLinFactX="-58248" custLinFactNeighborX="-100000" custLinFactNeighborY="2318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B3D9E12-ADB2-430E-8935-265ECC008601}" type="pres">
      <dgm:prSet presAssocID="{66427F58-0834-4902-BD0E-AAA95DB3965B}" presName="spVertical2" presStyleCnt="0"/>
      <dgm:spPr/>
    </dgm:pt>
    <dgm:pt modelId="{092FFFC1-7832-4266-B4EC-0786974C2413}" type="pres">
      <dgm:prSet presAssocID="{66427F58-0834-4902-BD0E-AAA95DB3965B}" presName="spVertical3" presStyleCnt="0"/>
      <dgm:spPr/>
    </dgm:pt>
    <dgm:pt modelId="{B70C6CE9-6E99-4AE1-9E6E-F61472560D36}" type="pres">
      <dgm:prSet presAssocID="{1769BBA3-27F7-4479-ACF5-86C6701CAF8E}" presName="padding2" presStyleCnt="0"/>
      <dgm:spPr/>
    </dgm:pt>
    <dgm:pt modelId="{0F41D936-82DC-4ACD-A30B-95E5D44BEED2}" type="pres">
      <dgm:prSet presAssocID="{1769BBA3-27F7-4479-ACF5-86C6701CAF8E}" presName="negArrow" presStyleCnt="0"/>
      <dgm:spPr/>
    </dgm:pt>
    <dgm:pt modelId="{5658AABB-8494-43A5-8AB7-4941EE4BD0C2}" type="pres">
      <dgm:prSet presAssocID="{1769BBA3-27F7-4479-ACF5-86C6701CAF8E}" presName="backgroundArrow" presStyleLbl="node1" presStyleIdx="0" presStyleCnt="1" custLinFactNeighborY="1991"/>
      <dgm:spPr/>
    </dgm:pt>
  </dgm:ptLst>
  <dgm:cxnLst>
    <dgm:cxn modelId="{DE50C3B0-34BC-457C-852C-B304D685CE38}" type="presOf" srcId="{66427F58-0834-4902-BD0E-AAA95DB3965B}" destId="{0042ACBF-6081-4E69-8C31-5980BBA51113}" srcOrd="0" destOrd="0" presId="urn:microsoft.com/office/officeart/2005/8/layout/hProcess3"/>
    <dgm:cxn modelId="{E69CAFEB-7B2B-4FB7-ABEB-731B48CD1BA9}" type="presOf" srcId="{46B28911-E137-4E7F-B473-AD573250318A}" destId="{311177A6-79E0-4FCA-8BED-83570C240731}" srcOrd="0" destOrd="0" presId="urn:microsoft.com/office/officeart/2005/8/layout/hProcess3"/>
    <dgm:cxn modelId="{E701E17B-53C7-48FF-A5C4-48B16CA5C9AD}" type="presOf" srcId="{1769BBA3-27F7-4479-ACF5-86C6701CAF8E}" destId="{8C126DF9-DA00-4F43-9ACE-80C708636855}" srcOrd="0" destOrd="0" presId="urn:microsoft.com/office/officeart/2005/8/layout/hProcess3"/>
    <dgm:cxn modelId="{0F26B43B-C31D-4540-ACD4-F791AFABE38D}" srcId="{1769BBA3-27F7-4479-ACF5-86C6701CAF8E}" destId="{66427F58-0834-4902-BD0E-AAA95DB3965B}" srcOrd="1" destOrd="0" parTransId="{477CF1B0-9E47-4507-84CA-6BAA34FC846B}" sibTransId="{DA195A7F-2179-4889-9A23-95CDD32664B8}"/>
    <dgm:cxn modelId="{6BD20BF5-B538-43D5-92C4-24F66BEE5590}" srcId="{1769BBA3-27F7-4479-ACF5-86C6701CAF8E}" destId="{46B28911-E137-4E7F-B473-AD573250318A}" srcOrd="0" destOrd="0" parTransId="{E164B834-A7EB-4F3B-8B22-0FDBA1C1016D}" sibTransId="{F26841A5-EABA-47E4-AB27-8A42F251CE89}"/>
    <dgm:cxn modelId="{37B974E6-3B20-4926-983A-12B0F2B6A915}" type="presParOf" srcId="{8C126DF9-DA00-4F43-9ACE-80C708636855}" destId="{96E5F13A-07C7-48AE-B104-D951D0887F41}" srcOrd="0" destOrd="0" presId="urn:microsoft.com/office/officeart/2005/8/layout/hProcess3"/>
    <dgm:cxn modelId="{D7C6C010-811D-4429-86B6-D902D4242BE3}" type="presParOf" srcId="{8C126DF9-DA00-4F43-9ACE-80C708636855}" destId="{17A9AC8F-FA53-4C9A-B1F2-AD494567EE3F}" srcOrd="1" destOrd="0" presId="urn:microsoft.com/office/officeart/2005/8/layout/hProcess3"/>
    <dgm:cxn modelId="{2B5005F4-C7E4-4DA1-B01F-F7C672B5B42A}" type="presParOf" srcId="{17A9AC8F-FA53-4C9A-B1F2-AD494567EE3F}" destId="{D44A5AE2-D005-4F62-97A3-A94AF51F00F8}" srcOrd="0" destOrd="0" presId="urn:microsoft.com/office/officeart/2005/8/layout/hProcess3"/>
    <dgm:cxn modelId="{B9B0F37E-7842-4286-9A46-B1A5DE5420EC}" type="presParOf" srcId="{17A9AC8F-FA53-4C9A-B1F2-AD494567EE3F}" destId="{0D270E82-68A8-4252-B39B-F0BC1CF2DE0D}" srcOrd="1" destOrd="0" presId="urn:microsoft.com/office/officeart/2005/8/layout/hProcess3"/>
    <dgm:cxn modelId="{359047F8-1C9B-4827-9FA4-8058B45D2B3A}" type="presParOf" srcId="{0D270E82-68A8-4252-B39B-F0BC1CF2DE0D}" destId="{22AE4148-80CD-40BC-B8DE-305BFF3B4FCE}" srcOrd="0" destOrd="0" presId="urn:microsoft.com/office/officeart/2005/8/layout/hProcess3"/>
    <dgm:cxn modelId="{820D12DB-1CE1-41FD-93D0-AD8E376D9B7C}" type="presParOf" srcId="{0D270E82-68A8-4252-B39B-F0BC1CF2DE0D}" destId="{311177A6-79E0-4FCA-8BED-83570C240731}" srcOrd="1" destOrd="0" presId="urn:microsoft.com/office/officeart/2005/8/layout/hProcess3"/>
    <dgm:cxn modelId="{2C94153B-1861-4653-8848-3445F3E7D341}" type="presParOf" srcId="{0D270E82-68A8-4252-B39B-F0BC1CF2DE0D}" destId="{F46F3AED-1246-4340-8DCE-546B0ADECEC8}" srcOrd="2" destOrd="0" presId="urn:microsoft.com/office/officeart/2005/8/layout/hProcess3"/>
    <dgm:cxn modelId="{9323AE13-4CC9-4B2D-8B77-51D8FA81E0D1}" type="presParOf" srcId="{0D270E82-68A8-4252-B39B-F0BC1CF2DE0D}" destId="{34DA9A05-4B3B-4898-A21C-1BF63E43ABAE}" srcOrd="3" destOrd="0" presId="urn:microsoft.com/office/officeart/2005/8/layout/hProcess3"/>
    <dgm:cxn modelId="{1E4CE528-C0B4-4B35-9577-39B9EC5654DA}" type="presParOf" srcId="{17A9AC8F-FA53-4C9A-B1F2-AD494567EE3F}" destId="{F0A6404E-B449-4C73-9484-03ECE4F4EF8C}" srcOrd="2" destOrd="0" presId="urn:microsoft.com/office/officeart/2005/8/layout/hProcess3"/>
    <dgm:cxn modelId="{6CB8809D-BA8C-4040-832D-7D737714A261}" type="presParOf" srcId="{17A9AC8F-FA53-4C9A-B1F2-AD494567EE3F}" destId="{9DE398D5-C9F3-4160-A9A0-EB93F8FDF53B}" srcOrd="3" destOrd="0" presId="urn:microsoft.com/office/officeart/2005/8/layout/hProcess3"/>
    <dgm:cxn modelId="{0CEDB0AD-EF92-4119-991D-323792C81E3F}" type="presParOf" srcId="{9DE398D5-C9F3-4160-A9A0-EB93F8FDF53B}" destId="{F577AB0C-31D3-4D0F-97A4-6585BC74F30E}" srcOrd="0" destOrd="0" presId="urn:microsoft.com/office/officeart/2005/8/layout/hProcess3"/>
    <dgm:cxn modelId="{8D14E7C3-52E7-4858-B552-F79014E0D27F}" type="presParOf" srcId="{9DE398D5-C9F3-4160-A9A0-EB93F8FDF53B}" destId="{0042ACBF-6081-4E69-8C31-5980BBA51113}" srcOrd="1" destOrd="0" presId="urn:microsoft.com/office/officeart/2005/8/layout/hProcess3"/>
    <dgm:cxn modelId="{F6437E51-710F-4AC0-B676-F61676C6B200}" type="presParOf" srcId="{9DE398D5-C9F3-4160-A9A0-EB93F8FDF53B}" destId="{4B3D9E12-ADB2-430E-8935-265ECC008601}" srcOrd="2" destOrd="0" presId="urn:microsoft.com/office/officeart/2005/8/layout/hProcess3"/>
    <dgm:cxn modelId="{75BB320F-53F7-4F93-B9E7-54C512DF502C}" type="presParOf" srcId="{9DE398D5-C9F3-4160-A9A0-EB93F8FDF53B}" destId="{092FFFC1-7832-4266-B4EC-0786974C2413}" srcOrd="3" destOrd="0" presId="urn:microsoft.com/office/officeart/2005/8/layout/hProcess3"/>
    <dgm:cxn modelId="{BFFB1644-D3B6-4BD6-9CD9-5B0299A39794}" type="presParOf" srcId="{17A9AC8F-FA53-4C9A-B1F2-AD494567EE3F}" destId="{B70C6CE9-6E99-4AE1-9E6E-F61472560D36}" srcOrd="4" destOrd="0" presId="urn:microsoft.com/office/officeart/2005/8/layout/hProcess3"/>
    <dgm:cxn modelId="{E5201A59-8025-4842-A49E-EF5E283CF128}" type="presParOf" srcId="{17A9AC8F-FA53-4C9A-B1F2-AD494567EE3F}" destId="{0F41D936-82DC-4ACD-A30B-95E5D44BEED2}" srcOrd="5" destOrd="0" presId="urn:microsoft.com/office/officeart/2005/8/layout/hProcess3"/>
    <dgm:cxn modelId="{4B90DFA1-8754-4061-BCCF-AD2D2354ED7B}" type="presParOf" srcId="{17A9AC8F-FA53-4C9A-B1F2-AD494567EE3F}" destId="{5658AABB-8494-43A5-8AB7-4941EE4BD0C2}" srcOrd="6" destOrd="0" presId="urn:microsoft.com/office/officeart/2005/8/layout/hProcess3"/>
  </dgm:cxnLst>
  <dgm:bg/>
  <dgm:whole/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BDE9739C-B861-4FC4-BF78-66A755F696F0}" type="doc">
      <dgm:prSet loTypeId="urn:microsoft.com/office/officeart/2005/8/layout/lProcess3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25E81247-6E95-4AFD-95E2-30112D31BDBC}">
      <dgm:prSet custT="1"/>
      <dgm:spPr/>
      <dgm:t>
        <a:bodyPr/>
        <a:lstStyle/>
        <a:p>
          <a:pPr rtl="0"/>
          <a:r>
            <a:rPr lang="ru-RU" sz="1600" b="1" dirty="0" smtClean="0"/>
            <a:t>О получении вами очень хорошей работы за рубежом, только надо оплатить визу, страховку, стажировку и т.п. </a:t>
          </a:r>
          <a:endParaRPr lang="ru-RU" sz="1600" b="1" dirty="0"/>
        </a:p>
      </dgm:t>
    </dgm:pt>
    <dgm:pt modelId="{848AAED0-6988-4413-92BA-75A21A9B6667}" type="parTrans" cxnId="{9F2B471E-0562-4CD2-9451-68C02A215564}">
      <dgm:prSet/>
      <dgm:spPr/>
      <dgm:t>
        <a:bodyPr/>
        <a:lstStyle/>
        <a:p>
          <a:endParaRPr lang="ru-RU"/>
        </a:p>
      </dgm:t>
    </dgm:pt>
    <dgm:pt modelId="{EF47ED96-A5EF-42C7-BCC3-3C5DD02EA5BF}" type="sibTrans" cxnId="{9F2B471E-0562-4CD2-9451-68C02A215564}">
      <dgm:prSet/>
      <dgm:spPr/>
      <dgm:t>
        <a:bodyPr/>
        <a:lstStyle/>
        <a:p>
          <a:endParaRPr lang="ru-RU"/>
        </a:p>
      </dgm:t>
    </dgm:pt>
    <dgm:pt modelId="{FD87D64B-601F-4DCB-9E98-AB416A33CC2B}">
      <dgm:prSet custT="1"/>
      <dgm:spPr/>
      <dgm:t>
        <a:bodyPr/>
        <a:lstStyle/>
        <a:p>
          <a:pPr rtl="0"/>
          <a:r>
            <a:rPr lang="ru-RU" sz="1600" b="1" dirty="0" smtClean="0"/>
            <a:t>О получении вами приза, выигрыша, только сначала надо заплатить налоги, комиссионные и т.п. </a:t>
          </a:r>
          <a:endParaRPr lang="ru-RU" sz="1600" b="1" dirty="0"/>
        </a:p>
      </dgm:t>
    </dgm:pt>
    <dgm:pt modelId="{C5BFDB4E-BC24-4EDB-9E47-9FEDE73D00E0}" type="parTrans" cxnId="{66DB783F-FA94-4484-AAE9-1250D3007F2F}">
      <dgm:prSet/>
      <dgm:spPr/>
      <dgm:t>
        <a:bodyPr/>
        <a:lstStyle/>
        <a:p>
          <a:endParaRPr lang="ru-RU"/>
        </a:p>
      </dgm:t>
    </dgm:pt>
    <dgm:pt modelId="{BB5BB6FC-6F1F-4450-BE1E-345B5170E584}" type="sibTrans" cxnId="{66DB783F-FA94-4484-AAE9-1250D3007F2F}">
      <dgm:prSet/>
      <dgm:spPr/>
      <dgm:t>
        <a:bodyPr/>
        <a:lstStyle/>
        <a:p>
          <a:endParaRPr lang="ru-RU"/>
        </a:p>
      </dgm:t>
    </dgm:pt>
    <dgm:pt modelId="{5BE57D2A-05BC-45B2-BDD7-22BD431B3AD5}">
      <dgm:prSet custT="1"/>
      <dgm:spPr/>
      <dgm:t>
        <a:bodyPr/>
        <a:lstStyle/>
        <a:p>
          <a:pPr rtl="0"/>
          <a:r>
            <a:rPr lang="ru-RU" sz="1600" b="1" dirty="0" smtClean="0"/>
            <a:t>О необходимости перехода по ссылке, приведенной в письме. </a:t>
          </a:r>
          <a:endParaRPr lang="ru-RU" sz="1600" b="1" dirty="0"/>
        </a:p>
      </dgm:t>
    </dgm:pt>
    <dgm:pt modelId="{27460507-A25D-46BD-B868-569614D989A3}" type="parTrans" cxnId="{252BA448-0E72-4FF1-97B3-FB6A26958813}">
      <dgm:prSet/>
      <dgm:spPr/>
      <dgm:t>
        <a:bodyPr/>
        <a:lstStyle/>
        <a:p>
          <a:endParaRPr lang="ru-RU"/>
        </a:p>
      </dgm:t>
    </dgm:pt>
    <dgm:pt modelId="{F856BB55-F49D-404B-BDC8-10F95021BA08}" type="sibTrans" cxnId="{252BA448-0E72-4FF1-97B3-FB6A26958813}">
      <dgm:prSet/>
      <dgm:spPr/>
      <dgm:t>
        <a:bodyPr/>
        <a:lstStyle/>
        <a:p>
          <a:endParaRPr lang="ru-RU"/>
        </a:p>
      </dgm:t>
    </dgm:pt>
    <dgm:pt modelId="{731D20A4-170A-4F1B-B917-304E1712EBF2}">
      <dgm:prSet/>
      <dgm:spPr/>
      <dgm:t>
        <a:bodyPr/>
        <a:lstStyle/>
        <a:p>
          <a:pPr rtl="0"/>
          <a:r>
            <a:rPr lang="ru-RU" b="1" dirty="0" smtClean="0"/>
            <a:t>С просьбой помочь перевести крупную сумму денег из-за рубежа, за что вы получите % от суммы, только надо оплатить какие-то услуги, таможню и т.п.</a:t>
          </a:r>
          <a:r>
            <a:rPr lang="ru-RU" dirty="0" smtClean="0"/>
            <a:t> </a:t>
          </a:r>
          <a:endParaRPr lang="ru-RU" dirty="0"/>
        </a:p>
      </dgm:t>
    </dgm:pt>
    <dgm:pt modelId="{8F13A3AD-B8F7-45AE-89D6-A9E2AFEB35D1}" type="parTrans" cxnId="{B60DCB17-931F-4E6B-A08C-17AD12297D29}">
      <dgm:prSet/>
      <dgm:spPr/>
      <dgm:t>
        <a:bodyPr/>
        <a:lstStyle/>
        <a:p>
          <a:endParaRPr lang="ru-RU"/>
        </a:p>
      </dgm:t>
    </dgm:pt>
    <dgm:pt modelId="{17488A06-8F51-43B3-839C-60E3B4C8ECA5}" type="sibTrans" cxnId="{B60DCB17-931F-4E6B-A08C-17AD12297D29}">
      <dgm:prSet/>
      <dgm:spPr/>
      <dgm:t>
        <a:bodyPr/>
        <a:lstStyle/>
        <a:p>
          <a:endParaRPr lang="ru-RU"/>
        </a:p>
      </dgm:t>
    </dgm:pt>
    <dgm:pt modelId="{7049A835-0E53-4969-AF7B-A9674A2B32EE}" type="pres">
      <dgm:prSet presAssocID="{BDE9739C-B861-4FC4-BF78-66A755F696F0}" presName="Name0" presStyleCnt="0">
        <dgm:presLayoutVars>
          <dgm:chPref val="3"/>
          <dgm:dir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BB4BA836-2C51-4857-9854-5FAAC7A10315}" type="pres">
      <dgm:prSet presAssocID="{25E81247-6E95-4AFD-95E2-30112D31BDBC}" presName="horFlow" presStyleCnt="0"/>
      <dgm:spPr/>
    </dgm:pt>
    <dgm:pt modelId="{DAE33887-F6C8-4A88-9114-21A5BF153150}" type="pres">
      <dgm:prSet presAssocID="{25E81247-6E95-4AFD-95E2-30112D31BDBC}" presName="bigChev" presStyleLbl="node1" presStyleIdx="0" presStyleCnt="4" custScaleX="196545"/>
      <dgm:spPr/>
      <dgm:t>
        <a:bodyPr/>
        <a:lstStyle/>
        <a:p>
          <a:endParaRPr lang="ru-RU"/>
        </a:p>
      </dgm:t>
    </dgm:pt>
    <dgm:pt modelId="{ACCD61CF-F227-4A47-9700-6CC1FED4F5CE}" type="pres">
      <dgm:prSet presAssocID="{25E81247-6E95-4AFD-95E2-30112D31BDBC}" presName="vSp" presStyleCnt="0"/>
      <dgm:spPr/>
    </dgm:pt>
    <dgm:pt modelId="{408C012C-54E5-44CF-868A-CA1D6840A1BC}" type="pres">
      <dgm:prSet presAssocID="{FD87D64B-601F-4DCB-9E98-AB416A33CC2B}" presName="horFlow" presStyleCnt="0"/>
      <dgm:spPr/>
    </dgm:pt>
    <dgm:pt modelId="{BF4C3438-FBC3-40BF-801B-AF7F2F615AB0}" type="pres">
      <dgm:prSet presAssocID="{FD87D64B-601F-4DCB-9E98-AB416A33CC2B}" presName="bigChev" presStyleLbl="node1" presStyleIdx="1" presStyleCnt="4" custScaleX="196545"/>
      <dgm:spPr/>
      <dgm:t>
        <a:bodyPr/>
        <a:lstStyle/>
        <a:p>
          <a:endParaRPr lang="ru-RU"/>
        </a:p>
      </dgm:t>
    </dgm:pt>
    <dgm:pt modelId="{A9E2D4AA-219E-4B3B-AABD-3D9E2788D7CD}" type="pres">
      <dgm:prSet presAssocID="{FD87D64B-601F-4DCB-9E98-AB416A33CC2B}" presName="vSp" presStyleCnt="0"/>
      <dgm:spPr/>
    </dgm:pt>
    <dgm:pt modelId="{393AC46E-5B1D-4639-B838-509CA2A49010}" type="pres">
      <dgm:prSet presAssocID="{5BE57D2A-05BC-45B2-BDD7-22BD431B3AD5}" presName="horFlow" presStyleCnt="0"/>
      <dgm:spPr/>
    </dgm:pt>
    <dgm:pt modelId="{12BD9600-95E6-400E-9093-F0D9F7D2E9F3}" type="pres">
      <dgm:prSet presAssocID="{5BE57D2A-05BC-45B2-BDD7-22BD431B3AD5}" presName="bigChev" presStyleLbl="node1" presStyleIdx="2" presStyleCnt="4" custScaleX="196545"/>
      <dgm:spPr/>
      <dgm:t>
        <a:bodyPr/>
        <a:lstStyle/>
        <a:p>
          <a:endParaRPr lang="ru-RU"/>
        </a:p>
      </dgm:t>
    </dgm:pt>
    <dgm:pt modelId="{7C4B079E-672F-4499-B580-A9577A28DEF3}" type="pres">
      <dgm:prSet presAssocID="{5BE57D2A-05BC-45B2-BDD7-22BD431B3AD5}" presName="vSp" presStyleCnt="0"/>
      <dgm:spPr/>
    </dgm:pt>
    <dgm:pt modelId="{0BBABB09-A80F-4393-B4A5-BBBAA22748A5}" type="pres">
      <dgm:prSet presAssocID="{731D20A4-170A-4F1B-B917-304E1712EBF2}" presName="horFlow" presStyleCnt="0"/>
      <dgm:spPr/>
    </dgm:pt>
    <dgm:pt modelId="{366FC53B-7C2C-4F76-901F-E3565A55AD76}" type="pres">
      <dgm:prSet presAssocID="{731D20A4-170A-4F1B-B917-304E1712EBF2}" presName="bigChev" presStyleLbl="node1" presStyleIdx="3" presStyleCnt="4" custScaleX="196545"/>
      <dgm:spPr/>
      <dgm:t>
        <a:bodyPr/>
        <a:lstStyle/>
        <a:p>
          <a:endParaRPr lang="ru-RU"/>
        </a:p>
      </dgm:t>
    </dgm:pt>
  </dgm:ptLst>
  <dgm:cxnLst>
    <dgm:cxn modelId="{9F2B471E-0562-4CD2-9451-68C02A215564}" srcId="{BDE9739C-B861-4FC4-BF78-66A755F696F0}" destId="{25E81247-6E95-4AFD-95E2-30112D31BDBC}" srcOrd="0" destOrd="0" parTransId="{848AAED0-6988-4413-92BA-75A21A9B6667}" sibTransId="{EF47ED96-A5EF-42C7-BCC3-3C5DD02EA5BF}"/>
    <dgm:cxn modelId="{B60DCB17-931F-4E6B-A08C-17AD12297D29}" srcId="{BDE9739C-B861-4FC4-BF78-66A755F696F0}" destId="{731D20A4-170A-4F1B-B917-304E1712EBF2}" srcOrd="3" destOrd="0" parTransId="{8F13A3AD-B8F7-45AE-89D6-A9E2AFEB35D1}" sibTransId="{17488A06-8F51-43B3-839C-60E3B4C8ECA5}"/>
    <dgm:cxn modelId="{4A3F9CF2-B4FA-4808-BA27-B58604BE318E}" type="presOf" srcId="{BDE9739C-B861-4FC4-BF78-66A755F696F0}" destId="{7049A835-0E53-4969-AF7B-A9674A2B32EE}" srcOrd="0" destOrd="0" presId="urn:microsoft.com/office/officeart/2005/8/layout/lProcess3"/>
    <dgm:cxn modelId="{AE832268-4E67-4C39-84A3-9C9D48DB9DAD}" type="presOf" srcId="{25E81247-6E95-4AFD-95E2-30112D31BDBC}" destId="{DAE33887-F6C8-4A88-9114-21A5BF153150}" srcOrd="0" destOrd="0" presId="urn:microsoft.com/office/officeart/2005/8/layout/lProcess3"/>
    <dgm:cxn modelId="{64E63EE7-841E-4FDD-B39A-24A3BCB4E8D5}" type="presOf" srcId="{FD87D64B-601F-4DCB-9E98-AB416A33CC2B}" destId="{BF4C3438-FBC3-40BF-801B-AF7F2F615AB0}" srcOrd="0" destOrd="0" presId="urn:microsoft.com/office/officeart/2005/8/layout/lProcess3"/>
    <dgm:cxn modelId="{252BA448-0E72-4FF1-97B3-FB6A26958813}" srcId="{BDE9739C-B861-4FC4-BF78-66A755F696F0}" destId="{5BE57D2A-05BC-45B2-BDD7-22BD431B3AD5}" srcOrd="2" destOrd="0" parTransId="{27460507-A25D-46BD-B868-569614D989A3}" sibTransId="{F856BB55-F49D-404B-BDC8-10F95021BA08}"/>
    <dgm:cxn modelId="{66DB783F-FA94-4484-AAE9-1250D3007F2F}" srcId="{BDE9739C-B861-4FC4-BF78-66A755F696F0}" destId="{FD87D64B-601F-4DCB-9E98-AB416A33CC2B}" srcOrd="1" destOrd="0" parTransId="{C5BFDB4E-BC24-4EDB-9E47-9FEDE73D00E0}" sibTransId="{BB5BB6FC-6F1F-4450-BE1E-345B5170E584}"/>
    <dgm:cxn modelId="{0D22F775-9D4F-4D76-9767-D8278065B4E4}" type="presOf" srcId="{731D20A4-170A-4F1B-B917-304E1712EBF2}" destId="{366FC53B-7C2C-4F76-901F-E3565A55AD76}" srcOrd="0" destOrd="0" presId="urn:microsoft.com/office/officeart/2005/8/layout/lProcess3"/>
    <dgm:cxn modelId="{F78B3667-53BA-41EC-8540-6CBF2B0965C8}" type="presOf" srcId="{5BE57D2A-05BC-45B2-BDD7-22BD431B3AD5}" destId="{12BD9600-95E6-400E-9093-F0D9F7D2E9F3}" srcOrd="0" destOrd="0" presId="urn:microsoft.com/office/officeart/2005/8/layout/lProcess3"/>
    <dgm:cxn modelId="{2C07D434-5C58-49B4-B177-EA32641C0674}" type="presParOf" srcId="{7049A835-0E53-4969-AF7B-A9674A2B32EE}" destId="{BB4BA836-2C51-4857-9854-5FAAC7A10315}" srcOrd="0" destOrd="0" presId="urn:microsoft.com/office/officeart/2005/8/layout/lProcess3"/>
    <dgm:cxn modelId="{BE13B374-5680-43CB-982C-E897EE9DE342}" type="presParOf" srcId="{BB4BA836-2C51-4857-9854-5FAAC7A10315}" destId="{DAE33887-F6C8-4A88-9114-21A5BF153150}" srcOrd="0" destOrd="0" presId="urn:microsoft.com/office/officeart/2005/8/layout/lProcess3"/>
    <dgm:cxn modelId="{A625794B-0C34-404E-B5C9-0BDC5478DFA6}" type="presParOf" srcId="{7049A835-0E53-4969-AF7B-A9674A2B32EE}" destId="{ACCD61CF-F227-4A47-9700-6CC1FED4F5CE}" srcOrd="1" destOrd="0" presId="urn:microsoft.com/office/officeart/2005/8/layout/lProcess3"/>
    <dgm:cxn modelId="{39C1216F-BC4D-4B5A-A1E1-AAECC75B5A5C}" type="presParOf" srcId="{7049A835-0E53-4969-AF7B-A9674A2B32EE}" destId="{408C012C-54E5-44CF-868A-CA1D6840A1BC}" srcOrd="2" destOrd="0" presId="urn:microsoft.com/office/officeart/2005/8/layout/lProcess3"/>
    <dgm:cxn modelId="{909B07C1-E7BD-4FAD-86BB-6335EB459022}" type="presParOf" srcId="{408C012C-54E5-44CF-868A-CA1D6840A1BC}" destId="{BF4C3438-FBC3-40BF-801B-AF7F2F615AB0}" srcOrd="0" destOrd="0" presId="urn:microsoft.com/office/officeart/2005/8/layout/lProcess3"/>
    <dgm:cxn modelId="{8930E8EB-ED05-4253-AEF9-924A881B2AF1}" type="presParOf" srcId="{7049A835-0E53-4969-AF7B-A9674A2B32EE}" destId="{A9E2D4AA-219E-4B3B-AABD-3D9E2788D7CD}" srcOrd="3" destOrd="0" presId="urn:microsoft.com/office/officeart/2005/8/layout/lProcess3"/>
    <dgm:cxn modelId="{182D99FC-89D2-4EA4-88DC-6170A11EA96F}" type="presParOf" srcId="{7049A835-0E53-4969-AF7B-A9674A2B32EE}" destId="{393AC46E-5B1D-4639-B838-509CA2A49010}" srcOrd="4" destOrd="0" presId="urn:microsoft.com/office/officeart/2005/8/layout/lProcess3"/>
    <dgm:cxn modelId="{E46A9E6B-1B27-4C9D-8190-CEE887C6002A}" type="presParOf" srcId="{393AC46E-5B1D-4639-B838-509CA2A49010}" destId="{12BD9600-95E6-400E-9093-F0D9F7D2E9F3}" srcOrd="0" destOrd="0" presId="urn:microsoft.com/office/officeart/2005/8/layout/lProcess3"/>
    <dgm:cxn modelId="{077C191C-DDCD-439E-BC26-EF32CB1EB62D}" type="presParOf" srcId="{7049A835-0E53-4969-AF7B-A9674A2B32EE}" destId="{7C4B079E-672F-4499-B580-A9577A28DEF3}" srcOrd="5" destOrd="0" presId="urn:microsoft.com/office/officeart/2005/8/layout/lProcess3"/>
    <dgm:cxn modelId="{36E25A36-948D-4AB8-98EA-2F9B762F8090}" type="presParOf" srcId="{7049A835-0E53-4969-AF7B-A9674A2B32EE}" destId="{0BBABB09-A80F-4393-B4A5-BBBAA22748A5}" srcOrd="6" destOrd="0" presId="urn:microsoft.com/office/officeart/2005/8/layout/lProcess3"/>
    <dgm:cxn modelId="{14F67DA5-684F-4612-9551-08176D8CE199}" type="presParOf" srcId="{0BBABB09-A80F-4393-B4A5-BBBAA22748A5}" destId="{366FC53B-7C2C-4F76-901F-E3565A55AD76}" srcOrd="0" destOrd="0" presId="urn:microsoft.com/office/officeart/2005/8/layout/lProcess3"/>
  </dgm:cxnLst>
  <dgm:bg/>
  <dgm:whole/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07D04810-0F79-42DA-A883-406E46728485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7F8E9BE8-FC7B-439F-8281-4F8CFD7D2B02}">
      <dgm:prSet custT="1"/>
      <dgm:spPr>
        <a:solidFill>
          <a:schemeClr val="accent2"/>
        </a:solidFill>
      </dgm:spPr>
      <dgm:t>
        <a:bodyPr/>
        <a:lstStyle/>
        <a:p>
          <a:pPr rtl="0"/>
          <a:r>
            <a:rPr lang="ru-RU" sz="1600" b="1" dirty="0" smtClean="0"/>
            <a:t>Вам пишут не друзья, а мошенники. Их цель - ваши деньги. </a:t>
          </a:r>
          <a:endParaRPr lang="ru-RU" sz="1600" b="1" dirty="0"/>
        </a:p>
      </dgm:t>
    </dgm:pt>
    <dgm:pt modelId="{D75FDFFB-E56C-4DF8-828D-91CC9E57B960}" type="parTrans" cxnId="{40867F36-0BF4-49C8-89C8-B5D609D0EA5A}">
      <dgm:prSet/>
      <dgm:spPr/>
      <dgm:t>
        <a:bodyPr/>
        <a:lstStyle/>
        <a:p>
          <a:endParaRPr lang="ru-RU"/>
        </a:p>
      </dgm:t>
    </dgm:pt>
    <dgm:pt modelId="{9A42FEC7-93BA-4459-8D19-161891D16C70}" type="sibTrans" cxnId="{40867F36-0BF4-49C8-89C8-B5D609D0EA5A}">
      <dgm:prSet/>
      <dgm:spPr/>
      <dgm:t>
        <a:bodyPr/>
        <a:lstStyle/>
        <a:p>
          <a:endParaRPr lang="ru-RU"/>
        </a:p>
      </dgm:t>
    </dgm:pt>
    <dgm:pt modelId="{446F6061-4E0A-467A-914B-4841920F23CE}">
      <dgm:prSet custT="1"/>
      <dgm:spPr>
        <a:solidFill>
          <a:schemeClr val="accent2"/>
        </a:solidFill>
      </dgm:spPr>
      <dgm:t>
        <a:bodyPr/>
        <a:lstStyle/>
        <a:p>
          <a:pPr rtl="0"/>
          <a:r>
            <a:rPr lang="ru-RU" sz="1600" b="1" dirty="0" smtClean="0"/>
            <a:t>Вы попадаете на «</a:t>
          </a:r>
          <a:r>
            <a:rPr lang="ru-RU" sz="1600" b="1" dirty="0" err="1" smtClean="0"/>
            <a:t>фишинговый</a:t>
          </a:r>
          <a:r>
            <a:rPr lang="ru-RU" sz="1600" b="1" dirty="0" smtClean="0"/>
            <a:t>» сайт, он скачивает вашу личную информацию.</a:t>
          </a:r>
          <a:endParaRPr lang="ru-RU" sz="1600" b="1" dirty="0"/>
        </a:p>
      </dgm:t>
    </dgm:pt>
    <dgm:pt modelId="{9F9D5449-2750-4DA3-B19C-4CB7D3831AB3}" type="parTrans" cxnId="{2EDFC726-3730-4E6F-BB68-2A3F29A7B9D8}">
      <dgm:prSet/>
      <dgm:spPr/>
      <dgm:t>
        <a:bodyPr/>
        <a:lstStyle/>
        <a:p>
          <a:endParaRPr lang="ru-RU"/>
        </a:p>
      </dgm:t>
    </dgm:pt>
    <dgm:pt modelId="{B8C97BE6-76EC-4F45-9FCD-0228BD6B2520}" type="sibTrans" cxnId="{2EDFC726-3730-4E6F-BB68-2A3F29A7B9D8}">
      <dgm:prSet/>
      <dgm:spPr/>
      <dgm:t>
        <a:bodyPr/>
        <a:lstStyle/>
        <a:p>
          <a:endParaRPr lang="ru-RU"/>
        </a:p>
      </dgm:t>
    </dgm:pt>
    <dgm:pt modelId="{2FAF2739-7A8B-41D3-B8C8-0395FE708C31}" type="pres">
      <dgm:prSet presAssocID="{07D04810-0F79-42DA-A883-406E46728485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7E54A181-80DF-48A0-B7F2-8BB0B0F89D76}" type="pres">
      <dgm:prSet presAssocID="{7F8E9BE8-FC7B-439F-8281-4F8CFD7D2B02}" presName="linNode" presStyleCnt="0"/>
      <dgm:spPr/>
    </dgm:pt>
    <dgm:pt modelId="{24D76570-CE16-482F-85C4-C18EEEA40491}" type="pres">
      <dgm:prSet presAssocID="{7F8E9BE8-FC7B-439F-8281-4F8CFD7D2B02}" presName="parentText" presStyleLbl="node1" presStyleIdx="0" presStyleCnt="2" custScaleX="277778" custLinFactNeighborX="-12774" custLinFactNeighborY="-6157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AE4D630-6FCA-475E-A5E6-6418E8FA0AD3}" type="pres">
      <dgm:prSet presAssocID="{9A42FEC7-93BA-4459-8D19-161891D16C70}" presName="sp" presStyleCnt="0"/>
      <dgm:spPr/>
    </dgm:pt>
    <dgm:pt modelId="{5B0727F3-767B-417B-87B9-6063AB20D9A8}" type="pres">
      <dgm:prSet presAssocID="{446F6061-4E0A-467A-914B-4841920F23CE}" presName="linNode" presStyleCnt="0"/>
      <dgm:spPr/>
    </dgm:pt>
    <dgm:pt modelId="{D750E0E5-8A50-4D20-B5C2-44C6C7D3AFB2}" type="pres">
      <dgm:prSet presAssocID="{446F6061-4E0A-467A-914B-4841920F23CE}" presName="parentText" presStyleLbl="node1" presStyleIdx="1" presStyleCnt="2" custScaleX="277778" custLinFactNeighborX="136" custLinFactNeighborY="5500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AE047DA0-BDB6-4A69-B7C4-B9CEB6E51CF5}" type="presOf" srcId="{446F6061-4E0A-467A-914B-4841920F23CE}" destId="{D750E0E5-8A50-4D20-B5C2-44C6C7D3AFB2}" srcOrd="0" destOrd="0" presId="urn:microsoft.com/office/officeart/2005/8/layout/vList5"/>
    <dgm:cxn modelId="{AC7EC1B5-97A6-4660-9DB7-32A94AA12BEC}" type="presOf" srcId="{7F8E9BE8-FC7B-439F-8281-4F8CFD7D2B02}" destId="{24D76570-CE16-482F-85C4-C18EEEA40491}" srcOrd="0" destOrd="0" presId="urn:microsoft.com/office/officeart/2005/8/layout/vList5"/>
    <dgm:cxn modelId="{40867F36-0BF4-49C8-89C8-B5D609D0EA5A}" srcId="{07D04810-0F79-42DA-A883-406E46728485}" destId="{7F8E9BE8-FC7B-439F-8281-4F8CFD7D2B02}" srcOrd="0" destOrd="0" parTransId="{D75FDFFB-E56C-4DF8-828D-91CC9E57B960}" sibTransId="{9A42FEC7-93BA-4459-8D19-161891D16C70}"/>
    <dgm:cxn modelId="{D1C7BAD1-D2E7-4903-B862-62FDD457278E}" type="presOf" srcId="{07D04810-0F79-42DA-A883-406E46728485}" destId="{2FAF2739-7A8B-41D3-B8C8-0395FE708C31}" srcOrd="0" destOrd="0" presId="urn:microsoft.com/office/officeart/2005/8/layout/vList5"/>
    <dgm:cxn modelId="{2EDFC726-3730-4E6F-BB68-2A3F29A7B9D8}" srcId="{07D04810-0F79-42DA-A883-406E46728485}" destId="{446F6061-4E0A-467A-914B-4841920F23CE}" srcOrd="1" destOrd="0" parTransId="{9F9D5449-2750-4DA3-B19C-4CB7D3831AB3}" sibTransId="{B8C97BE6-76EC-4F45-9FCD-0228BD6B2520}"/>
    <dgm:cxn modelId="{83F0C3FE-CED3-4076-AB22-954D2D5139A3}" type="presParOf" srcId="{2FAF2739-7A8B-41D3-B8C8-0395FE708C31}" destId="{7E54A181-80DF-48A0-B7F2-8BB0B0F89D76}" srcOrd="0" destOrd="0" presId="urn:microsoft.com/office/officeart/2005/8/layout/vList5"/>
    <dgm:cxn modelId="{FC7C5D1E-89DD-4D42-A7DB-343C86F7560A}" type="presParOf" srcId="{7E54A181-80DF-48A0-B7F2-8BB0B0F89D76}" destId="{24D76570-CE16-482F-85C4-C18EEEA40491}" srcOrd="0" destOrd="0" presId="urn:microsoft.com/office/officeart/2005/8/layout/vList5"/>
    <dgm:cxn modelId="{5664B35F-1752-4BB7-8656-68840821AD90}" type="presParOf" srcId="{2FAF2739-7A8B-41D3-B8C8-0395FE708C31}" destId="{6AE4D630-6FCA-475E-A5E6-6418E8FA0AD3}" srcOrd="1" destOrd="0" presId="urn:microsoft.com/office/officeart/2005/8/layout/vList5"/>
    <dgm:cxn modelId="{017AE640-4955-4A00-A85A-3928831455C4}" type="presParOf" srcId="{2FAF2739-7A8B-41D3-B8C8-0395FE708C31}" destId="{5B0727F3-767B-417B-87B9-6063AB20D9A8}" srcOrd="2" destOrd="0" presId="urn:microsoft.com/office/officeart/2005/8/layout/vList5"/>
    <dgm:cxn modelId="{BE888D09-0022-4A4A-AE0E-6C9A34D2E2C2}" type="presParOf" srcId="{5B0727F3-767B-417B-87B9-6063AB20D9A8}" destId="{D750E0E5-8A50-4D20-B5C2-44C6C7D3AFB2}" srcOrd="0" destOrd="0" presId="urn:microsoft.com/office/officeart/2005/8/layout/vList5"/>
  </dgm:cxnLst>
  <dgm:bg/>
  <dgm:whole/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3FDA0BDB-88C5-4730-87C5-E13EA1CB441D}" type="doc">
      <dgm:prSet loTypeId="urn:microsoft.com/office/officeart/2005/8/layout/lProcess3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7375DA4E-2A12-42E9-9E4A-152FD0CBEE2F}">
      <dgm:prSet/>
      <dgm:spPr/>
      <dgm:t>
        <a:bodyPr/>
        <a:lstStyle/>
        <a:p>
          <a:pPr rtl="0"/>
          <a:r>
            <a:rPr lang="ru-RU" b="1" dirty="0" smtClean="0"/>
            <a:t>При совершении платежей с использованием банкоматов </a:t>
          </a:r>
          <a:endParaRPr lang="ru-RU" dirty="0"/>
        </a:p>
      </dgm:t>
    </dgm:pt>
    <dgm:pt modelId="{B0B1C822-CEE6-449F-8D5E-E459BF4CD4C4}" type="parTrans" cxnId="{CB22467D-54CD-48A6-91A3-0ED4EA76C54C}">
      <dgm:prSet/>
      <dgm:spPr/>
      <dgm:t>
        <a:bodyPr/>
        <a:lstStyle/>
        <a:p>
          <a:endParaRPr lang="ru-RU"/>
        </a:p>
      </dgm:t>
    </dgm:pt>
    <dgm:pt modelId="{7524B21D-0FB3-4EAC-AC67-E774E7902EFF}" type="sibTrans" cxnId="{CB22467D-54CD-48A6-91A3-0ED4EA76C54C}">
      <dgm:prSet/>
      <dgm:spPr/>
      <dgm:t>
        <a:bodyPr/>
        <a:lstStyle/>
        <a:p>
          <a:endParaRPr lang="ru-RU"/>
        </a:p>
      </dgm:t>
    </dgm:pt>
    <dgm:pt modelId="{BAD3B2DE-C1F4-4F32-8D33-D6A4BEFDDFB4}" type="pres">
      <dgm:prSet presAssocID="{3FDA0BDB-88C5-4730-87C5-E13EA1CB441D}" presName="Name0" presStyleCnt="0">
        <dgm:presLayoutVars>
          <dgm:chPref val="3"/>
          <dgm:dir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0BEFA05A-A0D6-48CE-B67C-2DE61CB4251C}" type="pres">
      <dgm:prSet presAssocID="{7375DA4E-2A12-42E9-9E4A-152FD0CBEE2F}" presName="horFlow" presStyleCnt="0"/>
      <dgm:spPr/>
    </dgm:pt>
    <dgm:pt modelId="{5B898282-840C-457A-9F68-50663F1B843A}" type="pres">
      <dgm:prSet presAssocID="{7375DA4E-2A12-42E9-9E4A-152FD0CBEE2F}" presName="bigChev" presStyleLbl="node1" presStyleIdx="0" presStyleCnt="1"/>
      <dgm:spPr/>
      <dgm:t>
        <a:bodyPr/>
        <a:lstStyle/>
        <a:p>
          <a:endParaRPr lang="ru-RU"/>
        </a:p>
      </dgm:t>
    </dgm:pt>
  </dgm:ptLst>
  <dgm:cxnLst>
    <dgm:cxn modelId="{B337D85E-F0F6-4954-86F3-6FDA867A2467}" type="presOf" srcId="{3FDA0BDB-88C5-4730-87C5-E13EA1CB441D}" destId="{BAD3B2DE-C1F4-4F32-8D33-D6A4BEFDDFB4}" srcOrd="0" destOrd="0" presId="urn:microsoft.com/office/officeart/2005/8/layout/lProcess3"/>
    <dgm:cxn modelId="{CB22467D-54CD-48A6-91A3-0ED4EA76C54C}" srcId="{3FDA0BDB-88C5-4730-87C5-E13EA1CB441D}" destId="{7375DA4E-2A12-42E9-9E4A-152FD0CBEE2F}" srcOrd="0" destOrd="0" parTransId="{B0B1C822-CEE6-449F-8D5E-E459BF4CD4C4}" sibTransId="{7524B21D-0FB3-4EAC-AC67-E774E7902EFF}"/>
    <dgm:cxn modelId="{72203DF2-120E-4DFC-8AD9-631124DCE2A8}" type="presOf" srcId="{7375DA4E-2A12-42E9-9E4A-152FD0CBEE2F}" destId="{5B898282-840C-457A-9F68-50663F1B843A}" srcOrd="0" destOrd="0" presId="urn:microsoft.com/office/officeart/2005/8/layout/lProcess3"/>
    <dgm:cxn modelId="{C884270B-F456-4815-97E2-39630F3C2F13}" type="presParOf" srcId="{BAD3B2DE-C1F4-4F32-8D33-D6A4BEFDDFB4}" destId="{0BEFA05A-A0D6-48CE-B67C-2DE61CB4251C}" srcOrd="0" destOrd="0" presId="urn:microsoft.com/office/officeart/2005/8/layout/lProcess3"/>
    <dgm:cxn modelId="{B16C495F-78E5-4C0D-B569-94619D69F4E3}" type="presParOf" srcId="{0BEFA05A-A0D6-48CE-B67C-2DE61CB4251C}" destId="{5B898282-840C-457A-9F68-50663F1B843A}" srcOrd="0" destOrd="0" presId="urn:microsoft.com/office/officeart/2005/8/layout/lProcess3"/>
  </dgm:cxnLst>
  <dgm:bg/>
  <dgm:whole/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886C5453-09CC-4DDE-B2D2-D82B13B02487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9AEC648D-74F5-4A76-BD73-89575870CB33}">
      <dgm:prSet custT="1"/>
      <dgm:spPr/>
      <dgm:t>
        <a:bodyPr/>
        <a:lstStyle/>
        <a:p>
          <a:pPr rtl="0"/>
          <a:r>
            <a:rPr lang="ru-RU" sz="2000" b="1" dirty="0" err="1" smtClean="0">
              <a:solidFill>
                <a:schemeClr val="tx1"/>
              </a:solidFill>
            </a:rPr>
            <a:t>Скимминг</a:t>
          </a:r>
          <a:r>
            <a:rPr lang="ru-RU" sz="2000" b="1" dirty="0" smtClean="0">
              <a:solidFill>
                <a:schemeClr val="tx1"/>
              </a:solidFill>
            </a:rPr>
            <a:t> </a:t>
          </a:r>
          <a:r>
            <a:rPr lang="ru-RU" sz="2000" b="1" dirty="0" smtClean="0"/>
            <a:t>- кража данных с помощью различных замаскированных устройств, устанавливаемых на банкомат. За банкоматом ведется видеонаблюдение с целью получения PIN-кода.</a:t>
          </a:r>
          <a:endParaRPr lang="ru-RU" sz="2000" b="1" dirty="0"/>
        </a:p>
      </dgm:t>
    </dgm:pt>
    <dgm:pt modelId="{78D83F8D-53C9-4B99-BC40-7FE769D75924}" type="parTrans" cxnId="{EDA7A9D5-9CE0-4B74-B527-EF4140D5C51E}">
      <dgm:prSet/>
      <dgm:spPr/>
      <dgm:t>
        <a:bodyPr/>
        <a:lstStyle/>
        <a:p>
          <a:endParaRPr lang="ru-RU"/>
        </a:p>
      </dgm:t>
    </dgm:pt>
    <dgm:pt modelId="{16595785-DD67-4F3D-96B7-0275E9B1159A}" type="sibTrans" cxnId="{EDA7A9D5-9CE0-4B74-B527-EF4140D5C51E}">
      <dgm:prSet/>
      <dgm:spPr/>
      <dgm:t>
        <a:bodyPr/>
        <a:lstStyle/>
        <a:p>
          <a:endParaRPr lang="ru-RU"/>
        </a:p>
      </dgm:t>
    </dgm:pt>
    <dgm:pt modelId="{41C73901-A4A8-4A2D-AFDB-9DEF9F616179}">
      <dgm:prSet custT="1"/>
      <dgm:spPr/>
      <dgm:t>
        <a:bodyPr/>
        <a:lstStyle/>
        <a:p>
          <a:pPr rtl="0"/>
          <a:endParaRPr lang="ru-RU" sz="2000" b="1" dirty="0" smtClean="0"/>
        </a:p>
        <a:p>
          <a:pPr rtl="0"/>
          <a:endParaRPr lang="ru-RU" sz="2000" b="1" dirty="0" smtClean="0">
            <a:solidFill>
              <a:schemeClr val="tx1"/>
            </a:solidFill>
          </a:endParaRPr>
        </a:p>
        <a:p>
          <a:pPr rtl="0"/>
          <a:r>
            <a:rPr lang="ru-RU" sz="2000" b="1" dirty="0" err="1" smtClean="0">
              <a:solidFill>
                <a:schemeClr val="tx1"/>
              </a:solidFill>
            </a:rPr>
            <a:t>Траппинг</a:t>
          </a:r>
          <a:r>
            <a:rPr lang="ru-RU" sz="2000" b="1" dirty="0" smtClean="0"/>
            <a:t> - блокировка карты в банкомате с помощью различных устройств. Карта извлекается мошенником непосредственно после ухода владельца и используется с применением PIN-кода, полученного с видеозаписи. </a:t>
          </a:r>
        </a:p>
        <a:p>
          <a:pPr rtl="0"/>
          <a:endParaRPr lang="ru-RU" sz="2000" b="1" dirty="0" smtClean="0"/>
        </a:p>
        <a:p>
          <a:pPr rtl="0"/>
          <a:r>
            <a:rPr lang="ru-RU" sz="2000" b="1" dirty="0" err="1" smtClean="0"/>
            <a:t>ввидеозаписи</a:t>
          </a:r>
          <a:r>
            <a:rPr lang="ru-RU" sz="2000" b="1" dirty="0" smtClean="0"/>
            <a:t>. </a:t>
          </a:r>
          <a:endParaRPr lang="ru-RU" sz="2000" b="1" dirty="0"/>
        </a:p>
      </dgm:t>
    </dgm:pt>
    <dgm:pt modelId="{E1CD11FB-158F-4618-BEA5-80FB3DFC0617}" type="parTrans" cxnId="{02EEDF6D-D92F-4E3D-87A0-85780C993A4A}">
      <dgm:prSet/>
      <dgm:spPr/>
      <dgm:t>
        <a:bodyPr/>
        <a:lstStyle/>
        <a:p>
          <a:endParaRPr lang="ru-RU"/>
        </a:p>
      </dgm:t>
    </dgm:pt>
    <dgm:pt modelId="{A9D430F6-91DA-4313-9EBA-9086047336B0}" type="sibTrans" cxnId="{02EEDF6D-D92F-4E3D-87A0-85780C993A4A}">
      <dgm:prSet/>
      <dgm:spPr/>
      <dgm:t>
        <a:bodyPr/>
        <a:lstStyle/>
        <a:p>
          <a:endParaRPr lang="ru-RU"/>
        </a:p>
      </dgm:t>
    </dgm:pt>
    <dgm:pt modelId="{B6823D68-423D-4FD6-88FC-30953B6BE9E0}">
      <dgm:prSet custT="1"/>
      <dgm:spPr/>
      <dgm:t>
        <a:bodyPr/>
        <a:lstStyle/>
        <a:p>
          <a:pPr rtl="0"/>
          <a:r>
            <a:rPr lang="ru-RU" sz="2000" b="1" dirty="0" smtClean="0">
              <a:solidFill>
                <a:schemeClr val="tx1"/>
              </a:solidFill>
            </a:rPr>
            <a:t>Скотч-метод</a:t>
          </a:r>
          <a:r>
            <a:rPr lang="ru-RU" sz="2000" b="1" dirty="0" smtClean="0"/>
            <a:t> - прикрепленный к </a:t>
          </a:r>
          <a:r>
            <a:rPr lang="ru-RU" sz="2000" b="1" dirty="0" err="1" smtClean="0"/>
            <a:t>диспенсеру</a:t>
          </a:r>
          <a:r>
            <a:rPr lang="ru-RU" sz="2000" b="1" dirty="0" smtClean="0"/>
            <a:t> двухсторонний скотч не дает получить банкноты. </a:t>
          </a:r>
          <a:endParaRPr lang="ru-RU" sz="2000" b="1" dirty="0"/>
        </a:p>
      </dgm:t>
    </dgm:pt>
    <dgm:pt modelId="{8E359537-AEB6-45CD-8A9F-1EC89062DCFB}" type="parTrans" cxnId="{D2D4DB8B-2EC2-43AD-AF24-D1E4F899AE77}">
      <dgm:prSet/>
      <dgm:spPr/>
      <dgm:t>
        <a:bodyPr/>
        <a:lstStyle/>
        <a:p>
          <a:endParaRPr lang="ru-RU"/>
        </a:p>
      </dgm:t>
    </dgm:pt>
    <dgm:pt modelId="{21EF0A33-92F2-4D2A-97EF-7681D291B984}" type="sibTrans" cxnId="{D2D4DB8B-2EC2-43AD-AF24-D1E4F899AE77}">
      <dgm:prSet/>
      <dgm:spPr/>
      <dgm:t>
        <a:bodyPr/>
        <a:lstStyle/>
        <a:p>
          <a:endParaRPr lang="ru-RU"/>
        </a:p>
      </dgm:t>
    </dgm:pt>
    <dgm:pt modelId="{D70BBB02-CFB2-4B1E-8FD8-0CA85E501BC1}" type="pres">
      <dgm:prSet presAssocID="{886C5453-09CC-4DDE-B2D2-D82B13B02487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C252999B-3F5D-4377-AFEA-0FEDD936A7AA}" type="pres">
      <dgm:prSet presAssocID="{9AEC648D-74F5-4A76-BD73-89575870CB33}" presName="parentText" presStyleLbl="node1" presStyleIdx="0" presStyleCnt="3" custScaleY="115397" custLinFactY="5553" custLinFactNeighborX="0" custLinFactNeighborY="10000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B571E8C-DE45-4EC2-BDA8-ED3EC7F2A563}" type="pres">
      <dgm:prSet presAssocID="{16595785-DD67-4F3D-96B7-0275E9B1159A}" presName="spacer" presStyleCnt="0"/>
      <dgm:spPr/>
    </dgm:pt>
    <dgm:pt modelId="{E43E25BC-83CA-4B68-A76B-7756C221F005}" type="pres">
      <dgm:prSet presAssocID="{41C73901-A4A8-4A2D-AFDB-9DEF9F616179}" presName="parentText" presStyleLbl="node1" presStyleIdx="1" presStyleCnt="3" custScaleY="105021" custLinFactY="6898" custLinFactNeighborX="0" custLinFactNeighborY="10000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5F937CA-B2FC-4F55-8B45-2EB124E925A0}" type="pres">
      <dgm:prSet presAssocID="{A9D430F6-91DA-4313-9EBA-9086047336B0}" presName="spacer" presStyleCnt="0"/>
      <dgm:spPr/>
    </dgm:pt>
    <dgm:pt modelId="{047A4DB4-A481-4215-8071-8657CF98CE25}" type="pres">
      <dgm:prSet presAssocID="{B6823D68-423D-4FD6-88FC-30953B6BE9E0}" presName="parentText" presStyleLbl="node1" presStyleIdx="2" presStyleCnt="3" custLinFactY="13138" custLinFactNeighborX="0" custLinFactNeighborY="10000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A95EF418-413A-4E01-A795-88B132334C10}" type="presOf" srcId="{9AEC648D-74F5-4A76-BD73-89575870CB33}" destId="{C252999B-3F5D-4377-AFEA-0FEDD936A7AA}" srcOrd="0" destOrd="0" presId="urn:microsoft.com/office/officeart/2005/8/layout/vList2"/>
    <dgm:cxn modelId="{D2D4DB8B-2EC2-43AD-AF24-D1E4F899AE77}" srcId="{886C5453-09CC-4DDE-B2D2-D82B13B02487}" destId="{B6823D68-423D-4FD6-88FC-30953B6BE9E0}" srcOrd="2" destOrd="0" parTransId="{8E359537-AEB6-45CD-8A9F-1EC89062DCFB}" sibTransId="{21EF0A33-92F2-4D2A-97EF-7681D291B984}"/>
    <dgm:cxn modelId="{02EEDF6D-D92F-4E3D-87A0-85780C993A4A}" srcId="{886C5453-09CC-4DDE-B2D2-D82B13B02487}" destId="{41C73901-A4A8-4A2D-AFDB-9DEF9F616179}" srcOrd="1" destOrd="0" parTransId="{E1CD11FB-158F-4618-BEA5-80FB3DFC0617}" sibTransId="{A9D430F6-91DA-4313-9EBA-9086047336B0}"/>
    <dgm:cxn modelId="{0345B0D0-F804-4332-A599-184BD57D949E}" type="presOf" srcId="{41C73901-A4A8-4A2D-AFDB-9DEF9F616179}" destId="{E43E25BC-83CA-4B68-A76B-7756C221F005}" srcOrd="0" destOrd="0" presId="urn:microsoft.com/office/officeart/2005/8/layout/vList2"/>
    <dgm:cxn modelId="{305CFCDA-FDA8-4EB5-AB6B-D0639F12E8E6}" type="presOf" srcId="{886C5453-09CC-4DDE-B2D2-D82B13B02487}" destId="{D70BBB02-CFB2-4B1E-8FD8-0CA85E501BC1}" srcOrd="0" destOrd="0" presId="urn:microsoft.com/office/officeart/2005/8/layout/vList2"/>
    <dgm:cxn modelId="{EDA7A9D5-9CE0-4B74-B527-EF4140D5C51E}" srcId="{886C5453-09CC-4DDE-B2D2-D82B13B02487}" destId="{9AEC648D-74F5-4A76-BD73-89575870CB33}" srcOrd="0" destOrd="0" parTransId="{78D83F8D-53C9-4B99-BC40-7FE769D75924}" sibTransId="{16595785-DD67-4F3D-96B7-0275E9B1159A}"/>
    <dgm:cxn modelId="{1CD1EC95-7D7E-4AA8-BCBA-4ECC4760607B}" type="presOf" srcId="{B6823D68-423D-4FD6-88FC-30953B6BE9E0}" destId="{047A4DB4-A481-4215-8071-8657CF98CE25}" srcOrd="0" destOrd="0" presId="urn:microsoft.com/office/officeart/2005/8/layout/vList2"/>
    <dgm:cxn modelId="{17838444-9FA7-4417-984E-FDB5F15D7666}" type="presParOf" srcId="{D70BBB02-CFB2-4B1E-8FD8-0CA85E501BC1}" destId="{C252999B-3F5D-4377-AFEA-0FEDD936A7AA}" srcOrd="0" destOrd="0" presId="urn:microsoft.com/office/officeart/2005/8/layout/vList2"/>
    <dgm:cxn modelId="{C1B92F32-2ACD-4BD8-8A53-8DEF434A30AA}" type="presParOf" srcId="{D70BBB02-CFB2-4B1E-8FD8-0CA85E501BC1}" destId="{9B571E8C-DE45-4EC2-BDA8-ED3EC7F2A563}" srcOrd="1" destOrd="0" presId="urn:microsoft.com/office/officeart/2005/8/layout/vList2"/>
    <dgm:cxn modelId="{EC3B2AE9-8781-40D0-A3BF-1979C02C37C4}" type="presParOf" srcId="{D70BBB02-CFB2-4B1E-8FD8-0CA85E501BC1}" destId="{E43E25BC-83CA-4B68-A76B-7756C221F005}" srcOrd="2" destOrd="0" presId="urn:microsoft.com/office/officeart/2005/8/layout/vList2"/>
    <dgm:cxn modelId="{A975ABD9-2C83-418E-BB5A-7CCCF32D7E5E}" type="presParOf" srcId="{D70BBB02-CFB2-4B1E-8FD8-0CA85E501BC1}" destId="{35F937CA-B2FC-4F55-8B45-2EB124E925A0}" srcOrd="3" destOrd="0" presId="urn:microsoft.com/office/officeart/2005/8/layout/vList2"/>
    <dgm:cxn modelId="{C1BAD678-5F0B-4F03-80FF-835F4ED2FB64}" type="presParOf" srcId="{D70BBB02-CFB2-4B1E-8FD8-0CA85E501BC1}" destId="{047A4DB4-A481-4215-8071-8657CF98CE25}" srcOrd="4" destOrd="0" presId="urn:microsoft.com/office/officeart/2005/8/layout/vList2"/>
  </dgm:cxnLst>
  <dgm:bg/>
  <dgm:whole/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A4E8DB6E-B9AB-4A2F-A525-2F43ED1DC307}" type="doc">
      <dgm:prSet loTypeId="urn:microsoft.com/office/officeart/2005/8/layout/process4" loCatId="process" qsTypeId="urn:microsoft.com/office/officeart/2005/8/quickstyle/simple1" qsCatId="simple" csTypeId="urn:microsoft.com/office/officeart/2005/8/colors/accent1_1" csCatId="accent1" phldr="1"/>
      <dgm:spPr/>
      <dgm:t>
        <a:bodyPr/>
        <a:lstStyle/>
        <a:p>
          <a:endParaRPr lang="ru-RU"/>
        </a:p>
      </dgm:t>
    </dgm:pt>
    <dgm:pt modelId="{46C2B089-2D94-4384-B940-C8EB590E68A9}">
      <dgm:prSet custT="1"/>
      <dgm:spPr/>
      <dgm:t>
        <a:bodyPr/>
        <a:lstStyle/>
        <a:p>
          <a:pPr algn="just" rtl="0"/>
          <a:r>
            <a:rPr lang="ru-RU" sz="1800" dirty="0" smtClean="0"/>
            <a:t> </a:t>
          </a:r>
          <a:r>
            <a:rPr lang="ru-RU" sz="1800" b="1" dirty="0" smtClean="0"/>
            <a:t>Желательно подключить </a:t>
          </a:r>
          <a:r>
            <a:rPr lang="en-US" sz="1800" b="1" dirty="0" smtClean="0"/>
            <a:t>SMS-</a:t>
          </a:r>
          <a:r>
            <a:rPr lang="ru-RU" sz="1800" b="1" dirty="0" smtClean="0"/>
            <a:t>уведомления. </a:t>
          </a:r>
          <a:endParaRPr lang="ru-RU" sz="1800" b="1" dirty="0"/>
        </a:p>
      </dgm:t>
    </dgm:pt>
    <dgm:pt modelId="{8601E026-F916-410D-9DD2-352A93C2E887}" type="parTrans" cxnId="{9C6C8AB0-EC88-4702-A997-1BAAAC8E02AE}">
      <dgm:prSet/>
      <dgm:spPr/>
      <dgm:t>
        <a:bodyPr/>
        <a:lstStyle/>
        <a:p>
          <a:endParaRPr lang="ru-RU"/>
        </a:p>
      </dgm:t>
    </dgm:pt>
    <dgm:pt modelId="{73D183BB-1AB9-4FFD-9F36-7E882759986A}" type="sibTrans" cxnId="{9C6C8AB0-EC88-4702-A997-1BAAAC8E02AE}">
      <dgm:prSet/>
      <dgm:spPr/>
      <dgm:t>
        <a:bodyPr/>
        <a:lstStyle/>
        <a:p>
          <a:endParaRPr lang="ru-RU"/>
        </a:p>
      </dgm:t>
    </dgm:pt>
    <dgm:pt modelId="{511B9C4E-D93E-4CA3-8FE1-204AE3935765}">
      <dgm:prSet custT="1"/>
      <dgm:spPr/>
      <dgm:t>
        <a:bodyPr/>
        <a:lstStyle/>
        <a:p>
          <a:pPr algn="just" rtl="0"/>
          <a:r>
            <a:rPr lang="ru-RU" sz="1600" b="1" dirty="0" smtClean="0"/>
            <a:t> Не допускать посторонних к банковской карте, электронному </a:t>
          </a:r>
        </a:p>
        <a:p>
          <a:pPr algn="just" rtl="0"/>
          <a:r>
            <a:rPr lang="ru-RU" sz="1600" b="1" dirty="0" smtClean="0"/>
            <a:t>кошельку, мобильному телефону и компьютеру. </a:t>
          </a:r>
          <a:endParaRPr lang="ru-RU" sz="1600" b="1" dirty="0"/>
        </a:p>
      </dgm:t>
    </dgm:pt>
    <dgm:pt modelId="{01883A09-9395-438C-8B6B-6E1E110B52B1}" type="parTrans" cxnId="{0E2FA5B1-BBE4-4221-9C62-84DEE15BE1A4}">
      <dgm:prSet/>
      <dgm:spPr/>
      <dgm:t>
        <a:bodyPr/>
        <a:lstStyle/>
        <a:p>
          <a:endParaRPr lang="ru-RU"/>
        </a:p>
      </dgm:t>
    </dgm:pt>
    <dgm:pt modelId="{C5542654-F007-4ADD-9F8F-5F77866CA31A}" type="sibTrans" cxnId="{0E2FA5B1-BBE4-4221-9C62-84DEE15BE1A4}">
      <dgm:prSet/>
      <dgm:spPr/>
      <dgm:t>
        <a:bodyPr/>
        <a:lstStyle/>
        <a:p>
          <a:endParaRPr lang="ru-RU"/>
        </a:p>
      </dgm:t>
    </dgm:pt>
    <dgm:pt modelId="{3331129F-D209-400D-9B84-0B7A82B33CBA}">
      <dgm:prSet custT="1"/>
      <dgm:spPr/>
      <dgm:t>
        <a:bodyPr/>
        <a:lstStyle/>
        <a:p>
          <a:pPr rtl="0"/>
          <a:r>
            <a:rPr lang="ru-RU" sz="1600" b="1" dirty="0" smtClean="0"/>
            <a:t>PIN-код нужно помнить, нигде не записывать, никому не говорить, никогда не вводить в интернете, прикрывать рукой при вводе через терминал.</a:t>
          </a:r>
          <a:r>
            <a:rPr lang="ru-RU" sz="1600" dirty="0" smtClean="0"/>
            <a:t> </a:t>
          </a:r>
          <a:endParaRPr lang="ru-RU" sz="1600" dirty="0"/>
        </a:p>
      </dgm:t>
    </dgm:pt>
    <dgm:pt modelId="{D4EEB24A-1139-48D0-B063-CA116F39B45C}" type="parTrans" cxnId="{739942E8-0DD7-4AA8-8AAD-6B9D9B158BB0}">
      <dgm:prSet/>
      <dgm:spPr/>
      <dgm:t>
        <a:bodyPr/>
        <a:lstStyle/>
        <a:p>
          <a:endParaRPr lang="ru-RU"/>
        </a:p>
      </dgm:t>
    </dgm:pt>
    <dgm:pt modelId="{324CCFDB-F6E6-434B-B7B8-D59B4EDA52FC}" type="sibTrans" cxnId="{739942E8-0DD7-4AA8-8AAD-6B9D9B158BB0}">
      <dgm:prSet/>
      <dgm:spPr/>
      <dgm:t>
        <a:bodyPr/>
        <a:lstStyle/>
        <a:p>
          <a:endParaRPr lang="ru-RU"/>
        </a:p>
      </dgm:t>
    </dgm:pt>
    <dgm:pt modelId="{63A5DF8E-DF0C-43C9-B589-D0B35538D4A2}">
      <dgm:prSet custT="1"/>
      <dgm:spPr/>
      <dgm:t>
        <a:bodyPr/>
        <a:lstStyle/>
        <a:p>
          <a:pPr rtl="0"/>
          <a:r>
            <a:rPr lang="ru-RU" sz="1600" b="1" dirty="0" smtClean="0"/>
            <a:t>Использовать сложные и разные пароли, регулярно их менять, никому не сообщать. </a:t>
          </a:r>
          <a:endParaRPr lang="ru-RU" sz="1600" b="1" dirty="0"/>
        </a:p>
      </dgm:t>
    </dgm:pt>
    <dgm:pt modelId="{CD160D17-664E-4012-AB0E-ABE75F89E192}" type="parTrans" cxnId="{51E27289-B146-490D-82A4-796C993279FF}">
      <dgm:prSet/>
      <dgm:spPr/>
      <dgm:t>
        <a:bodyPr/>
        <a:lstStyle/>
        <a:p>
          <a:endParaRPr lang="ru-RU"/>
        </a:p>
      </dgm:t>
    </dgm:pt>
    <dgm:pt modelId="{0DF3444E-0E78-4AB8-97D4-7F33871DA842}" type="sibTrans" cxnId="{51E27289-B146-490D-82A4-796C993279FF}">
      <dgm:prSet/>
      <dgm:spPr/>
      <dgm:t>
        <a:bodyPr/>
        <a:lstStyle/>
        <a:p>
          <a:endParaRPr lang="ru-RU"/>
        </a:p>
      </dgm:t>
    </dgm:pt>
    <dgm:pt modelId="{3BF652EC-3C1B-4BF5-93EB-164D6611A762}">
      <dgm:prSet custT="1"/>
      <dgm:spPr/>
      <dgm:t>
        <a:bodyPr/>
        <a:lstStyle/>
        <a:p>
          <a:pPr algn="just" rtl="0"/>
          <a:r>
            <a:rPr lang="ru-RU" sz="1000" dirty="0" smtClean="0"/>
            <a:t> </a:t>
          </a:r>
          <a:r>
            <a:rPr lang="ru-RU" sz="1600" b="1" dirty="0" smtClean="0"/>
            <a:t>Не использовать функцию запоминания паролей и автоматической авторизации в платежных </a:t>
          </a:r>
          <a:r>
            <a:rPr lang="ru-RU" sz="1600" b="1" dirty="0" err="1" smtClean="0"/>
            <a:t>интернет-сервисах</a:t>
          </a:r>
          <a:r>
            <a:rPr lang="ru-RU" sz="1600" b="1" dirty="0" smtClean="0"/>
            <a:t>. </a:t>
          </a:r>
          <a:endParaRPr lang="ru-RU" sz="1600" b="1" dirty="0"/>
        </a:p>
      </dgm:t>
    </dgm:pt>
    <dgm:pt modelId="{468CA4FD-D236-44A1-8F5B-B8AD41760DE1}" type="parTrans" cxnId="{C9F5AC18-5CEF-40CC-85B4-74C7FD5DC7AB}">
      <dgm:prSet/>
      <dgm:spPr/>
      <dgm:t>
        <a:bodyPr/>
        <a:lstStyle/>
        <a:p>
          <a:endParaRPr lang="ru-RU"/>
        </a:p>
      </dgm:t>
    </dgm:pt>
    <dgm:pt modelId="{4DB74D30-89DE-4353-A4F6-EE5138FD0DCA}" type="sibTrans" cxnId="{C9F5AC18-5CEF-40CC-85B4-74C7FD5DC7AB}">
      <dgm:prSet/>
      <dgm:spPr/>
      <dgm:t>
        <a:bodyPr/>
        <a:lstStyle/>
        <a:p>
          <a:endParaRPr lang="ru-RU"/>
        </a:p>
      </dgm:t>
    </dgm:pt>
    <dgm:pt modelId="{A574AB9C-42DD-433A-98FC-01F3B613A37E}">
      <dgm:prSet custT="1"/>
      <dgm:spPr/>
      <dgm:t>
        <a:bodyPr/>
        <a:lstStyle/>
        <a:p>
          <a:pPr algn="just" rtl="0"/>
          <a:r>
            <a:rPr lang="ru-RU" sz="1600" b="1" dirty="0" smtClean="0"/>
            <a:t> Удалять информацию о платежах с помощью очистки буфера файлов (</a:t>
          </a:r>
          <a:r>
            <a:rPr lang="ru-RU" sz="1600" b="1" dirty="0" err="1" smtClean="0"/>
            <a:t>cache</a:t>
          </a:r>
          <a:r>
            <a:rPr lang="ru-RU" sz="1600" b="1" dirty="0" smtClean="0"/>
            <a:t>) и файлов сохранения данных (</a:t>
          </a:r>
          <a:r>
            <a:rPr lang="ru-RU" sz="1600" b="1" dirty="0" err="1" smtClean="0"/>
            <a:t>cookies</a:t>
          </a:r>
          <a:r>
            <a:rPr lang="ru-RU" sz="1600" b="1" dirty="0" smtClean="0"/>
            <a:t>). </a:t>
          </a:r>
          <a:endParaRPr lang="ru-RU" sz="1600" b="1" dirty="0"/>
        </a:p>
      </dgm:t>
    </dgm:pt>
    <dgm:pt modelId="{AB852FE4-E8E7-4766-950C-CF3325D5F9E4}" type="parTrans" cxnId="{82970B64-2FDF-468B-9795-30623870B74C}">
      <dgm:prSet/>
      <dgm:spPr/>
      <dgm:t>
        <a:bodyPr/>
        <a:lstStyle/>
        <a:p>
          <a:endParaRPr lang="ru-RU"/>
        </a:p>
      </dgm:t>
    </dgm:pt>
    <dgm:pt modelId="{8062EE53-6B6C-4BC9-9A20-18B23A29490D}" type="sibTrans" cxnId="{82970B64-2FDF-468B-9795-30623870B74C}">
      <dgm:prSet/>
      <dgm:spPr/>
      <dgm:t>
        <a:bodyPr/>
        <a:lstStyle/>
        <a:p>
          <a:endParaRPr lang="ru-RU"/>
        </a:p>
      </dgm:t>
    </dgm:pt>
    <dgm:pt modelId="{D4D4C45D-4A4A-4CE7-9B58-ADD516142094}">
      <dgm:prSet custT="1"/>
      <dgm:spPr/>
      <dgm:t>
        <a:bodyPr/>
        <a:lstStyle/>
        <a:p>
          <a:pPr algn="just" rtl="0"/>
          <a:r>
            <a:rPr lang="ru-RU" sz="900" dirty="0" smtClean="0"/>
            <a:t> </a:t>
          </a:r>
          <a:r>
            <a:rPr lang="ru-RU" sz="1600" b="1" dirty="0" smtClean="0"/>
            <a:t>Избегать SMS-платежей на короткие номера для оплаты интернет-услуг и переводов непроверенным получателям. </a:t>
          </a:r>
          <a:endParaRPr lang="ru-RU" sz="1600" b="1" dirty="0"/>
        </a:p>
      </dgm:t>
    </dgm:pt>
    <dgm:pt modelId="{96F2EDE1-DB5E-44B4-8679-97A50AFE8AD6}" type="parTrans" cxnId="{C7B207C6-AE37-4A16-81E3-2ECB308805D5}">
      <dgm:prSet/>
      <dgm:spPr/>
      <dgm:t>
        <a:bodyPr/>
        <a:lstStyle/>
        <a:p>
          <a:endParaRPr lang="ru-RU"/>
        </a:p>
      </dgm:t>
    </dgm:pt>
    <dgm:pt modelId="{DE1D4307-4737-4F2B-B4BE-674EC39EA181}" type="sibTrans" cxnId="{C7B207C6-AE37-4A16-81E3-2ECB308805D5}">
      <dgm:prSet/>
      <dgm:spPr/>
      <dgm:t>
        <a:bodyPr/>
        <a:lstStyle/>
        <a:p>
          <a:endParaRPr lang="ru-RU"/>
        </a:p>
      </dgm:t>
    </dgm:pt>
    <dgm:pt modelId="{F3C821BD-8CDC-496B-9FA3-A4EBFBAC61C1}">
      <dgm:prSet custT="1"/>
      <dgm:spPr/>
      <dgm:t>
        <a:bodyPr/>
        <a:lstStyle/>
        <a:p>
          <a:pPr algn="just" rtl="0"/>
          <a:r>
            <a:rPr lang="ru-RU" sz="1600" b="1" dirty="0" smtClean="0"/>
            <a:t> Совершать покупки в интернете с помощью отдельной карты и на проверенных сайтах (https://)/ </a:t>
          </a:r>
          <a:endParaRPr lang="ru-RU" sz="1600" b="1" dirty="0"/>
        </a:p>
      </dgm:t>
    </dgm:pt>
    <dgm:pt modelId="{43656FED-26DC-4434-B82E-77EE61DABD05}" type="parTrans" cxnId="{EFD0A5A9-0331-47F7-B6C4-B0C7F9CECEA8}">
      <dgm:prSet/>
      <dgm:spPr/>
      <dgm:t>
        <a:bodyPr/>
        <a:lstStyle/>
        <a:p>
          <a:endParaRPr lang="ru-RU"/>
        </a:p>
      </dgm:t>
    </dgm:pt>
    <dgm:pt modelId="{2E50223F-9025-43C0-AC34-8AAB9139ACBE}" type="sibTrans" cxnId="{EFD0A5A9-0331-47F7-B6C4-B0C7F9CECEA8}">
      <dgm:prSet/>
      <dgm:spPr/>
      <dgm:t>
        <a:bodyPr/>
        <a:lstStyle/>
        <a:p>
          <a:endParaRPr lang="ru-RU"/>
        </a:p>
      </dgm:t>
    </dgm:pt>
    <dgm:pt modelId="{4B82CCB7-3C0F-44FE-842A-163A437ACC0E}">
      <dgm:prSet custT="1"/>
      <dgm:spPr/>
      <dgm:t>
        <a:bodyPr/>
        <a:lstStyle/>
        <a:p>
          <a:pPr rtl="0"/>
          <a:r>
            <a:rPr lang="ru-RU" sz="1600" b="1" dirty="0" smtClean="0"/>
            <a:t>Незамедлительно сообщать в платежную организацию, если «взломан» кошелек, карта потерялась, скомпрометирована или с нее без согласия держателя списаны деньги.</a:t>
          </a:r>
          <a:r>
            <a:rPr lang="ru-RU" sz="900" dirty="0" smtClean="0"/>
            <a:t> </a:t>
          </a:r>
          <a:endParaRPr lang="ru-RU" sz="900" dirty="0"/>
        </a:p>
      </dgm:t>
    </dgm:pt>
    <dgm:pt modelId="{80130FBE-8647-485E-8808-E3ECE33471D6}" type="parTrans" cxnId="{FDF86B17-0762-46B0-BD93-77CD135E72DF}">
      <dgm:prSet/>
      <dgm:spPr/>
      <dgm:t>
        <a:bodyPr/>
        <a:lstStyle/>
        <a:p>
          <a:endParaRPr lang="ru-RU"/>
        </a:p>
      </dgm:t>
    </dgm:pt>
    <dgm:pt modelId="{3528C0AC-E0A6-4038-ADFC-FE316D30B00A}" type="sibTrans" cxnId="{FDF86B17-0762-46B0-BD93-77CD135E72DF}">
      <dgm:prSet/>
      <dgm:spPr/>
      <dgm:t>
        <a:bodyPr/>
        <a:lstStyle/>
        <a:p>
          <a:endParaRPr lang="ru-RU"/>
        </a:p>
      </dgm:t>
    </dgm:pt>
    <dgm:pt modelId="{48EF1856-EB3A-42E6-82E5-9B7F828DF01E}">
      <dgm:prSet custT="1"/>
      <dgm:spPr/>
      <dgm:t>
        <a:bodyPr/>
        <a:lstStyle/>
        <a:p>
          <a:pPr rtl="0"/>
          <a:r>
            <a:rPr lang="ru-RU" sz="900" dirty="0" smtClean="0"/>
            <a:t> </a:t>
          </a:r>
          <a:r>
            <a:rPr lang="ru-RU" sz="1600" b="1" dirty="0" smtClean="0"/>
            <a:t>При пользовании банкоматом проявлять осторожность, обращать внимание на посторонних вокруг, на подозрительные устройства и накладки в местах ввода PIN-кода и карты. </a:t>
          </a:r>
          <a:endParaRPr lang="ru-RU" sz="1600" b="1" dirty="0"/>
        </a:p>
      </dgm:t>
    </dgm:pt>
    <dgm:pt modelId="{E825620E-1851-4FB8-A0B7-9EED20A6C432}" type="parTrans" cxnId="{10D0F93D-37E8-4DAB-9AAA-7F8EA0D8AED5}">
      <dgm:prSet/>
      <dgm:spPr/>
      <dgm:t>
        <a:bodyPr/>
        <a:lstStyle/>
        <a:p>
          <a:endParaRPr lang="ru-RU"/>
        </a:p>
      </dgm:t>
    </dgm:pt>
    <dgm:pt modelId="{AA95A255-0C73-483F-A4DE-A60FE484873F}" type="sibTrans" cxnId="{10D0F93D-37E8-4DAB-9AAA-7F8EA0D8AED5}">
      <dgm:prSet/>
      <dgm:spPr/>
      <dgm:t>
        <a:bodyPr/>
        <a:lstStyle/>
        <a:p>
          <a:endParaRPr lang="ru-RU"/>
        </a:p>
      </dgm:t>
    </dgm:pt>
    <dgm:pt modelId="{5DC894A1-115B-439B-A99A-4398C31460C5}" type="pres">
      <dgm:prSet presAssocID="{A4E8DB6E-B9AB-4A2F-A525-2F43ED1DC307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208E38E5-3B1D-4958-81FA-052D77203920}" type="pres">
      <dgm:prSet presAssocID="{48EF1856-EB3A-42E6-82E5-9B7F828DF01E}" presName="boxAndChildren" presStyleCnt="0"/>
      <dgm:spPr/>
    </dgm:pt>
    <dgm:pt modelId="{4A56362F-1516-45AE-8A98-FEB87A22F4E8}" type="pres">
      <dgm:prSet presAssocID="{48EF1856-EB3A-42E6-82E5-9B7F828DF01E}" presName="parentTextBox" presStyleLbl="node1" presStyleIdx="0" presStyleCnt="10"/>
      <dgm:spPr/>
      <dgm:t>
        <a:bodyPr/>
        <a:lstStyle/>
        <a:p>
          <a:endParaRPr lang="ru-RU"/>
        </a:p>
      </dgm:t>
    </dgm:pt>
    <dgm:pt modelId="{B388BF05-5563-4880-BC17-681AE443235E}" type="pres">
      <dgm:prSet presAssocID="{3528C0AC-E0A6-4038-ADFC-FE316D30B00A}" presName="sp" presStyleCnt="0"/>
      <dgm:spPr/>
    </dgm:pt>
    <dgm:pt modelId="{AB00B4E1-F1EA-412F-A308-389BB70DCA07}" type="pres">
      <dgm:prSet presAssocID="{4B82CCB7-3C0F-44FE-842A-163A437ACC0E}" presName="arrowAndChildren" presStyleCnt="0"/>
      <dgm:spPr/>
    </dgm:pt>
    <dgm:pt modelId="{0AEEC3B5-47B3-46BF-BBC1-E5E4C00C953E}" type="pres">
      <dgm:prSet presAssocID="{4B82CCB7-3C0F-44FE-842A-163A437ACC0E}" presName="parentTextArrow" presStyleLbl="node1" presStyleIdx="1" presStyleCnt="10"/>
      <dgm:spPr/>
      <dgm:t>
        <a:bodyPr/>
        <a:lstStyle/>
        <a:p>
          <a:endParaRPr lang="ru-RU"/>
        </a:p>
      </dgm:t>
    </dgm:pt>
    <dgm:pt modelId="{61D5AB1D-49F0-403C-AE8D-8B09B6FAF227}" type="pres">
      <dgm:prSet presAssocID="{2E50223F-9025-43C0-AC34-8AAB9139ACBE}" presName="sp" presStyleCnt="0"/>
      <dgm:spPr/>
    </dgm:pt>
    <dgm:pt modelId="{6A00C57E-5101-4A67-BC5C-7AFC4CFBD832}" type="pres">
      <dgm:prSet presAssocID="{F3C821BD-8CDC-496B-9FA3-A4EBFBAC61C1}" presName="arrowAndChildren" presStyleCnt="0"/>
      <dgm:spPr/>
    </dgm:pt>
    <dgm:pt modelId="{4507659E-CD48-4257-A627-8997682F5A1F}" type="pres">
      <dgm:prSet presAssocID="{F3C821BD-8CDC-496B-9FA3-A4EBFBAC61C1}" presName="parentTextArrow" presStyleLbl="node1" presStyleIdx="2" presStyleCnt="10"/>
      <dgm:spPr/>
      <dgm:t>
        <a:bodyPr/>
        <a:lstStyle/>
        <a:p>
          <a:endParaRPr lang="ru-RU"/>
        </a:p>
      </dgm:t>
    </dgm:pt>
    <dgm:pt modelId="{AAF3048E-6F1B-4543-8E6D-37E136FC9240}" type="pres">
      <dgm:prSet presAssocID="{DE1D4307-4737-4F2B-B4BE-674EC39EA181}" presName="sp" presStyleCnt="0"/>
      <dgm:spPr/>
    </dgm:pt>
    <dgm:pt modelId="{6F7642F0-2A67-4E6B-9E84-FD4751F5EBBD}" type="pres">
      <dgm:prSet presAssocID="{D4D4C45D-4A4A-4CE7-9B58-ADD516142094}" presName="arrowAndChildren" presStyleCnt="0"/>
      <dgm:spPr/>
    </dgm:pt>
    <dgm:pt modelId="{E8CE69A9-9E3F-4028-8088-BADA9DA38955}" type="pres">
      <dgm:prSet presAssocID="{D4D4C45D-4A4A-4CE7-9B58-ADD516142094}" presName="parentTextArrow" presStyleLbl="node1" presStyleIdx="3" presStyleCnt="10" custLinFactNeighborX="-813" custLinFactNeighborY="2601"/>
      <dgm:spPr/>
      <dgm:t>
        <a:bodyPr/>
        <a:lstStyle/>
        <a:p>
          <a:endParaRPr lang="ru-RU"/>
        </a:p>
      </dgm:t>
    </dgm:pt>
    <dgm:pt modelId="{370732D3-9C45-4EF8-A2A1-5E77DB4E3FAA}" type="pres">
      <dgm:prSet presAssocID="{8062EE53-6B6C-4BC9-9A20-18B23A29490D}" presName="sp" presStyleCnt="0"/>
      <dgm:spPr/>
    </dgm:pt>
    <dgm:pt modelId="{21149C7F-6E15-47E1-8897-7CC5E28B4FA9}" type="pres">
      <dgm:prSet presAssocID="{A574AB9C-42DD-433A-98FC-01F3B613A37E}" presName="arrowAndChildren" presStyleCnt="0"/>
      <dgm:spPr/>
    </dgm:pt>
    <dgm:pt modelId="{B1D449EE-E6F2-40BD-A31E-E5B2CC55F62B}" type="pres">
      <dgm:prSet presAssocID="{A574AB9C-42DD-433A-98FC-01F3B613A37E}" presName="parentTextArrow" presStyleLbl="node1" presStyleIdx="4" presStyleCnt="10"/>
      <dgm:spPr/>
      <dgm:t>
        <a:bodyPr/>
        <a:lstStyle/>
        <a:p>
          <a:endParaRPr lang="ru-RU"/>
        </a:p>
      </dgm:t>
    </dgm:pt>
    <dgm:pt modelId="{01420BBD-37DC-41C7-94E8-EB09475F7E32}" type="pres">
      <dgm:prSet presAssocID="{4DB74D30-89DE-4353-A4F6-EE5138FD0DCA}" presName="sp" presStyleCnt="0"/>
      <dgm:spPr/>
    </dgm:pt>
    <dgm:pt modelId="{660611AD-78A5-46EC-8AC4-076F3A021BAF}" type="pres">
      <dgm:prSet presAssocID="{3BF652EC-3C1B-4BF5-93EB-164D6611A762}" presName="arrowAndChildren" presStyleCnt="0"/>
      <dgm:spPr/>
    </dgm:pt>
    <dgm:pt modelId="{3D14CBB5-0BA9-4042-BB00-59DE0EA0E451}" type="pres">
      <dgm:prSet presAssocID="{3BF652EC-3C1B-4BF5-93EB-164D6611A762}" presName="parentTextArrow" presStyleLbl="node1" presStyleIdx="5" presStyleCnt="10" custLinFactNeighborY="-26482"/>
      <dgm:spPr/>
      <dgm:t>
        <a:bodyPr/>
        <a:lstStyle/>
        <a:p>
          <a:endParaRPr lang="ru-RU"/>
        </a:p>
      </dgm:t>
    </dgm:pt>
    <dgm:pt modelId="{D7808992-D850-4D73-805E-242F9EB355CC}" type="pres">
      <dgm:prSet presAssocID="{0DF3444E-0E78-4AB8-97D4-7F33871DA842}" presName="sp" presStyleCnt="0"/>
      <dgm:spPr/>
    </dgm:pt>
    <dgm:pt modelId="{BA12F05E-473C-4BD1-8E8A-A7F291D3458C}" type="pres">
      <dgm:prSet presAssocID="{63A5DF8E-DF0C-43C9-B589-D0B35538D4A2}" presName="arrowAndChildren" presStyleCnt="0"/>
      <dgm:spPr/>
    </dgm:pt>
    <dgm:pt modelId="{A08847FF-4B41-4819-8E26-2CB5A9EB6A89}" type="pres">
      <dgm:prSet presAssocID="{63A5DF8E-DF0C-43C9-B589-D0B35538D4A2}" presName="parentTextArrow" presStyleLbl="node1" presStyleIdx="6" presStyleCnt="10" custLinFactNeighborX="833" custLinFactNeighborY="-25122"/>
      <dgm:spPr/>
      <dgm:t>
        <a:bodyPr/>
        <a:lstStyle/>
        <a:p>
          <a:endParaRPr lang="ru-RU"/>
        </a:p>
      </dgm:t>
    </dgm:pt>
    <dgm:pt modelId="{2AF5C604-0830-46AE-888E-40E59053A5F9}" type="pres">
      <dgm:prSet presAssocID="{324CCFDB-F6E6-434B-B7B8-D59B4EDA52FC}" presName="sp" presStyleCnt="0"/>
      <dgm:spPr/>
    </dgm:pt>
    <dgm:pt modelId="{A4085242-F538-4646-A2EF-E8C45C96212C}" type="pres">
      <dgm:prSet presAssocID="{3331129F-D209-400D-9B84-0B7A82B33CBA}" presName="arrowAndChildren" presStyleCnt="0"/>
      <dgm:spPr/>
    </dgm:pt>
    <dgm:pt modelId="{670DB248-AD7D-41A7-8290-E3BEF15D5625}" type="pres">
      <dgm:prSet presAssocID="{3331129F-D209-400D-9B84-0B7A82B33CBA}" presName="parentTextArrow" presStyleLbl="node1" presStyleIdx="7" presStyleCnt="10" custScaleY="123254"/>
      <dgm:spPr/>
      <dgm:t>
        <a:bodyPr/>
        <a:lstStyle/>
        <a:p>
          <a:endParaRPr lang="ru-RU"/>
        </a:p>
      </dgm:t>
    </dgm:pt>
    <dgm:pt modelId="{CEB077D1-0573-48B9-B566-903408EE4D52}" type="pres">
      <dgm:prSet presAssocID="{C5542654-F007-4ADD-9F8F-5F77866CA31A}" presName="sp" presStyleCnt="0"/>
      <dgm:spPr/>
    </dgm:pt>
    <dgm:pt modelId="{525FF693-0686-4DDE-A1D4-E5958FAE8160}" type="pres">
      <dgm:prSet presAssocID="{511B9C4E-D93E-4CA3-8FE1-204AE3935765}" presName="arrowAndChildren" presStyleCnt="0"/>
      <dgm:spPr/>
    </dgm:pt>
    <dgm:pt modelId="{DDF3BEA4-1196-443B-9D3E-7B9C14A23F57}" type="pres">
      <dgm:prSet presAssocID="{511B9C4E-D93E-4CA3-8FE1-204AE3935765}" presName="parentTextArrow" presStyleLbl="node1" presStyleIdx="8" presStyleCnt="10" custScaleY="130717" custLinFactNeighborX="833" custLinFactNeighborY="27163"/>
      <dgm:spPr/>
      <dgm:t>
        <a:bodyPr/>
        <a:lstStyle/>
        <a:p>
          <a:endParaRPr lang="ru-RU"/>
        </a:p>
      </dgm:t>
    </dgm:pt>
    <dgm:pt modelId="{DB7F192B-571F-43D2-9EBD-90F97E2AF6C8}" type="pres">
      <dgm:prSet presAssocID="{73D183BB-1AB9-4FFD-9F36-7E882759986A}" presName="sp" presStyleCnt="0"/>
      <dgm:spPr/>
    </dgm:pt>
    <dgm:pt modelId="{425A693D-87FF-4132-A0C2-EAB1641F20C4}" type="pres">
      <dgm:prSet presAssocID="{46C2B089-2D94-4384-B940-C8EB590E68A9}" presName="arrowAndChildren" presStyleCnt="0"/>
      <dgm:spPr/>
    </dgm:pt>
    <dgm:pt modelId="{69142C6A-E10D-46DF-9DCF-B79170DEF736}" type="pres">
      <dgm:prSet presAssocID="{46C2B089-2D94-4384-B940-C8EB590E68A9}" presName="parentTextArrow" presStyleLbl="node1" presStyleIdx="9" presStyleCnt="10" custScaleY="87131" custLinFactNeighborX="-952" custLinFactNeighborY="7688"/>
      <dgm:spPr/>
      <dgm:t>
        <a:bodyPr/>
        <a:lstStyle/>
        <a:p>
          <a:endParaRPr lang="ru-RU"/>
        </a:p>
      </dgm:t>
    </dgm:pt>
  </dgm:ptLst>
  <dgm:cxnLst>
    <dgm:cxn modelId="{AB9B51FB-13AB-415C-8167-46FD74D696A9}" type="presOf" srcId="{A574AB9C-42DD-433A-98FC-01F3B613A37E}" destId="{B1D449EE-E6F2-40BD-A31E-E5B2CC55F62B}" srcOrd="0" destOrd="0" presId="urn:microsoft.com/office/officeart/2005/8/layout/process4"/>
    <dgm:cxn modelId="{10D0F93D-37E8-4DAB-9AAA-7F8EA0D8AED5}" srcId="{A4E8DB6E-B9AB-4A2F-A525-2F43ED1DC307}" destId="{48EF1856-EB3A-42E6-82E5-9B7F828DF01E}" srcOrd="9" destOrd="0" parTransId="{E825620E-1851-4FB8-A0B7-9EED20A6C432}" sibTransId="{AA95A255-0C73-483F-A4DE-A60FE484873F}"/>
    <dgm:cxn modelId="{FDF86B17-0762-46B0-BD93-77CD135E72DF}" srcId="{A4E8DB6E-B9AB-4A2F-A525-2F43ED1DC307}" destId="{4B82CCB7-3C0F-44FE-842A-163A437ACC0E}" srcOrd="8" destOrd="0" parTransId="{80130FBE-8647-485E-8808-E3ECE33471D6}" sibTransId="{3528C0AC-E0A6-4038-ADFC-FE316D30B00A}"/>
    <dgm:cxn modelId="{51E27289-B146-490D-82A4-796C993279FF}" srcId="{A4E8DB6E-B9AB-4A2F-A525-2F43ED1DC307}" destId="{63A5DF8E-DF0C-43C9-B589-D0B35538D4A2}" srcOrd="3" destOrd="0" parTransId="{CD160D17-664E-4012-AB0E-ABE75F89E192}" sibTransId="{0DF3444E-0E78-4AB8-97D4-7F33871DA842}"/>
    <dgm:cxn modelId="{85A5CE6D-7506-42F8-917C-E9CF491A4C1D}" type="presOf" srcId="{63A5DF8E-DF0C-43C9-B589-D0B35538D4A2}" destId="{A08847FF-4B41-4819-8E26-2CB5A9EB6A89}" srcOrd="0" destOrd="0" presId="urn:microsoft.com/office/officeart/2005/8/layout/process4"/>
    <dgm:cxn modelId="{5DBA793D-67BC-42FF-BD63-265D9E49E8E4}" type="presOf" srcId="{48EF1856-EB3A-42E6-82E5-9B7F828DF01E}" destId="{4A56362F-1516-45AE-8A98-FEB87A22F4E8}" srcOrd="0" destOrd="0" presId="urn:microsoft.com/office/officeart/2005/8/layout/process4"/>
    <dgm:cxn modelId="{38AE5C0B-993C-4A83-9CDE-332CB7150485}" type="presOf" srcId="{3331129F-D209-400D-9B84-0B7A82B33CBA}" destId="{670DB248-AD7D-41A7-8290-E3BEF15D5625}" srcOrd="0" destOrd="0" presId="urn:microsoft.com/office/officeart/2005/8/layout/process4"/>
    <dgm:cxn modelId="{82970B64-2FDF-468B-9795-30623870B74C}" srcId="{A4E8DB6E-B9AB-4A2F-A525-2F43ED1DC307}" destId="{A574AB9C-42DD-433A-98FC-01F3B613A37E}" srcOrd="5" destOrd="0" parTransId="{AB852FE4-E8E7-4766-950C-CF3325D5F9E4}" sibTransId="{8062EE53-6B6C-4BC9-9A20-18B23A29490D}"/>
    <dgm:cxn modelId="{590F8440-6976-408F-813D-96CAB2D5EAEB}" type="presOf" srcId="{46C2B089-2D94-4384-B940-C8EB590E68A9}" destId="{69142C6A-E10D-46DF-9DCF-B79170DEF736}" srcOrd="0" destOrd="0" presId="urn:microsoft.com/office/officeart/2005/8/layout/process4"/>
    <dgm:cxn modelId="{00899493-F962-4C38-9E86-9B796D87A0DE}" type="presOf" srcId="{511B9C4E-D93E-4CA3-8FE1-204AE3935765}" destId="{DDF3BEA4-1196-443B-9D3E-7B9C14A23F57}" srcOrd="0" destOrd="0" presId="urn:microsoft.com/office/officeart/2005/8/layout/process4"/>
    <dgm:cxn modelId="{9C6C8AB0-EC88-4702-A997-1BAAAC8E02AE}" srcId="{A4E8DB6E-B9AB-4A2F-A525-2F43ED1DC307}" destId="{46C2B089-2D94-4384-B940-C8EB590E68A9}" srcOrd="0" destOrd="0" parTransId="{8601E026-F916-410D-9DD2-352A93C2E887}" sibTransId="{73D183BB-1AB9-4FFD-9F36-7E882759986A}"/>
    <dgm:cxn modelId="{7CB90D14-488D-4EB7-8011-7727416DE59F}" type="presOf" srcId="{3BF652EC-3C1B-4BF5-93EB-164D6611A762}" destId="{3D14CBB5-0BA9-4042-BB00-59DE0EA0E451}" srcOrd="0" destOrd="0" presId="urn:microsoft.com/office/officeart/2005/8/layout/process4"/>
    <dgm:cxn modelId="{C7B207C6-AE37-4A16-81E3-2ECB308805D5}" srcId="{A4E8DB6E-B9AB-4A2F-A525-2F43ED1DC307}" destId="{D4D4C45D-4A4A-4CE7-9B58-ADD516142094}" srcOrd="6" destOrd="0" parTransId="{96F2EDE1-DB5E-44B4-8679-97A50AFE8AD6}" sibTransId="{DE1D4307-4737-4F2B-B4BE-674EC39EA181}"/>
    <dgm:cxn modelId="{E411C8C4-CC35-4CAB-8413-8FDD6EF1C66F}" type="presOf" srcId="{F3C821BD-8CDC-496B-9FA3-A4EBFBAC61C1}" destId="{4507659E-CD48-4257-A627-8997682F5A1F}" srcOrd="0" destOrd="0" presId="urn:microsoft.com/office/officeart/2005/8/layout/process4"/>
    <dgm:cxn modelId="{FF96300C-C391-4D20-BF13-F24AF2C0F543}" type="presOf" srcId="{D4D4C45D-4A4A-4CE7-9B58-ADD516142094}" destId="{E8CE69A9-9E3F-4028-8088-BADA9DA38955}" srcOrd="0" destOrd="0" presId="urn:microsoft.com/office/officeart/2005/8/layout/process4"/>
    <dgm:cxn modelId="{EFD0A5A9-0331-47F7-B6C4-B0C7F9CECEA8}" srcId="{A4E8DB6E-B9AB-4A2F-A525-2F43ED1DC307}" destId="{F3C821BD-8CDC-496B-9FA3-A4EBFBAC61C1}" srcOrd="7" destOrd="0" parTransId="{43656FED-26DC-4434-B82E-77EE61DABD05}" sibTransId="{2E50223F-9025-43C0-AC34-8AAB9139ACBE}"/>
    <dgm:cxn modelId="{C9BA1C01-F369-495D-9F67-15E3E20B67D1}" type="presOf" srcId="{4B82CCB7-3C0F-44FE-842A-163A437ACC0E}" destId="{0AEEC3B5-47B3-46BF-BBC1-E5E4C00C953E}" srcOrd="0" destOrd="0" presId="urn:microsoft.com/office/officeart/2005/8/layout/process4"/>
    <dgm:cxn modelId="{739942E8-0DD7-4AA8-8AAD-6B9D9B158BB0}" srcId="{A4E8DB6E-B9AB-4A2F-A525-2F43ED1DC307}" destId="{3331129F-D209-400D-9B84-0B7A82B33CBA}" srcOrd="2" destOrd="0" parTransId="{D4EEB24A-1139-48D0-B063-CA116F39B45C}" sibTransId="{324CCFDB-F6E6-434B-B7B8-D59B4EDA52FC}"/>
    <dgm:cxn modelId="{0E2FA5B1-BBE4-4221-9C62-84DEE15BE1A4}" srcId="{A4E8DB6E-B9AB-4A2F-A525-2F43ED1DC307}" destId="{511B9C4E-D93E-4CA3-8FE1-204AE3935765}" srcOrd="1" destOrd="0" parTransId="{01883A09-9395-438C-8B6B-6E1E110B52B1}" sibTransId="{C5542654-F007-4ADD-9F8F-5F77866CA31A}"/>
    <dgm:cxn modelId="{A502B96A-F949-4C3A-87CA-FE7EDC8429C5}" type="presOf" srcId="{A4E8DB6E-B9AB-4A2F-A525-2F43ED1DC307}" destId="{5DC894A1-115B-439B-A99A-4398C31460C5}" srcOrd="0" destOrd="0" presId="urn:microsoft.com/office/officeart/2005/8/layout/process4"/>
    <dgm:cxn modelId="{C9F5AC18-5CEF-40CC-85B4-74C7FD5DC7AB}" srcId="{A4E8DB6E-B9AB-4A2F-A525-2F43ED1DC307}" destId="{3BF652EC-3C1B-4BF5-93EB-164D6611A762}" srcOrd="4" destOrd="0" parTransId="{468CA4FD-D236-44A1-8F5B-B8AD41760DE1}" sibTransId="{4DB74D30-89DE-4353-A4F6-EE5138FD0DCA}"/>
    <dgm:cxn modelId="{7F165F2B-CF12-4BCA-B1C4-88521FDC8C3A}" type="presParOf" srcId="{5DC894A1-115B-439B-A99A-4398C31460C5}" destId="{208E38E5-3B1D-4958-81FA-052D77203920}" srcOrd="0" destOrd="0" presId="urn:microsoft.com/office/officeart/2005/8/layout/process4"/>
    <dgm:cxn modelId="{DBA9AF53-2772-483B-92D5-CC253D7AAD63}" type="presParOf" srcId="{208E38E5-3B1D-4958-81FA-052D77203920}" destId="{4A56362F-1516-45AE-8A98-FEB87A22F4E8}" srcOrd="0" destOrd="0" presId="urn:microsoft.com/office/officeart/2005/8/layout/process4"/>
    <dgm:cxn modelId="{0091DCE9-3C3F-43A6-A288-FD5785DFCBDF}" type="presParOf" srcId="{5DC894A1-115B-439B-A99A-4398C31460C5}" destId="{B388BF05-5563-4880-BC17-681AE443235E}" srcOrd="1" destOrd="0" presId="urn:microsoft.com/office/officeart/2005/8/layout/process4"/>
    <dgm:cxn modelId="{E19E9731-07A8-4E89-ABDD-829D0054DF82}" type="presParOf" srcId="{5DC894A1-115B-439B-A99A-4398C31460C5}" destId="{AB00B4E1-F1EA-412F-A308-389BB70DCA07}" srcOrd="2" destOrd="0" presId="urn:microsoft.com/office/officeart/2005/8/layout/process4"/>
    <dgm:cxn modelId="{D9C8839D-2998-4D16-A033-7D5AA5A08CD6}" type="presParOf" srcId="{AB00B4E1-F1EA-412F-A308-389BB70DCA07}" destId="{0AEEC3B5-47B3-46BF-BBC1-E5E4C00C953E}" srcOrd="0" destOrd="0" presId="urn:microsoft.com/office/officeart/2005/8/layout/process4"/>
    <dgm:cxn modelId="{98F2DB50-D7CD-478B-95DB-E8E9F7460AE2}" type="presParOf" srcId="{5DC894A1-115B-439B-A99A-4398C31460C5}" destId="{61D5AB1D-49F0-403C-AE8D-8B09B6FAF227}" srcOrd="3" destOrd="0" presId="urn:microsoft.com/office/officeart/2005/8/layout/process4"/>
    <dgm:cxn modelId="{2E894362-CFCD-4394-AA17-1F83C764DFA1}" type="presParOf" srcId="{5DC894A1-115B-439B-A99A-4398C31460C5}" destId="{6A00C57E-5101-4A67-BC5C-7AFC4CFBD832}" srcOrd="4" destOrd="0" presId="urn:microsoft.com/office/officeart/2005/8/layout/process4"/>
    <dgm:cxn modelId="{ED71E92C-5A48-42A8-9BE9-FDCA6C7E59D4}" type="presParOf" srcId="{6A00C57E-5101-4A67-BC5C-7AFC4CFBD832}" destId="{4507659E-CD48-4257-A627-8997682F5A1F}" srcOrd="0" destOrd="0" presId="urn:microsoft.com/office/officeart/2005/8/layout/process4"/>
    <dgm:cxn modelId="{BA0778A1-9BA9-4F31-9D33-D6A361F3A106}" type="presParOf" srcId="{5DC894A1-115B-439B-A99A-4398C31460C5}" destId="{AAF3048E-6F1B-4543-8E6D-37E136FC9240}" srcOrd="5" destOrd="0" presId="urn:microsoft.com/office/officeart/2005/8/layout/process4"/>
    <dgm:cxn modelId="{AAEBD7C4-375E-4816-A582-87BD61314717}" type="presParOf" srcId="{5DC894A1-115B-439B-A99A-4398C31460C5}" destId="{6F7642F0-2A67-4E6B-9E84-FD4751F5EBBD}" srcOrd="6" destOrd="0" presId="urn:microsoft.com/office/officeart/2005/8/layout/process4"/>
    <dgm:cxn modelId="{BBE3EC08-014F-41B8-9FDD-4020C8D97E5B}" type="presParOf" srcId="{6F7642F0-2A67-4E6B-9E84-FD4751F5EBBD}" destId="{E8CE69A9-9E3F-4028-8088-BADA9DA38955}" srcOrd="0" destOrd="0" presId="urn:microsoft.com/office/officeart/2005/8/layout/process4"/>
    <dgm:cxn modelId="{F58A59C7-5C77-49DE-A8E3-06064985BD62}" type="presParOf" srcId="{5DC894A1-115B-439B-A99A-4398C31460C5}" destId="{370732D3-9C45-4EF8-A2A1-5E77DB4E3FAA}" srcOrd="7" destOrd="0" presId="urn:microsoft.com/office/officeart/2005/8/layout/process4"/>
    <dgm:cxn modelId="{2B7ABCC3-021F-475C-A4F0-D31F19EF0F2C}" type="presParOf" srcId="{5DC894A1-115B-439B-A99A-4398C31460C5}" destId="{21149C7F-6E15-47E1-8897-7CC5E28B4FA9}" srcOrd="8" destOrd="0" presId="urn:microsoft.com/office/officeart/2005/8/layout/process4"/>
    <dgm:cxn modelId="{E30FBC01-6DF5-4333-97D7-F3EDAE888513}" type="presParOf" srcId="{21149C7F-6E15-47E1-8897-7CC5E28B4FA9}" destId="{B1D449EE-E6F2-40BD-A31E-E5B2CC55F62B}" srcOrd="0" destOrd="0" presId="urn:microsoft.com/office/officeart/2005/8/layout/process4"/>
    <dgm:cxn modelId="{FE020F99-72BB-4C5D-8DEC-145F38AC0FFC}" type="presParOf" srcId="{5DC894A1-115B-439B-A99A-4398C31460C5}" destId="{01420BBD-37DC-41C7-94E8-EB09475F7E32}" srcOrd="9" destOrd="0" presId="urn:microsoft.com/office/officeart/2005/8/layout/process4"/>
    <dgm:cxn modelId="{4495EEFC-4EE3-4155-AF63-5EC9421AF2C0}" type="presParOf" srcId="{5DC894A1-115B-439B-A99A-4398C31460C5}" destId="{660611AD-78A5-46EC-8AC4-076F3A021BAF}" srcOrd="10" destOrd="0" presId="urn:microsoft.com/office/officeart/2005/8/layout/process4"/>
    <dgm:cxn modelId="{E155082D-113D-4592-9323-14C0E89533C1}" type="presParOf" srcId="{660611AD-78A5-46EC-8AC4-076F3A021BAF}" destId="{3D14CBB5-0BA9-4042-BB00-59DE0EA0E451}" srcOrd="0" destOrd="0" presId="urn:microsoft.com/office/officeart/2005/8/layout/process4"/>
    <dgm:cxn modelId="{BA5C5722-DD4B-4759-8C5A-CA99F0B45459}" type="presParOf" srcId="{5DC894A1-115B-439B-A99A-4398C31460C5}" destId="{D7808992-D850-4D73-805E-242F9EB355CC}" srcOrd="11" destOrd="0" presId="urn:microsoft.com/office/officeart/2005/8/layout/process4"/>
    <dgm:cxn modelId="{BB050C82-A835-4377-97CB-38E0120FF9A4}" type="presParOf" srcId="{5DC894A1-115B-439B-A99A-4398C31460C5}" destId="{BA12F05E-473C-4BD1-8E8A-A7F291D3458C}" srcOrd="12" destOrd="0" presId="urn:microsoft.com/office/officeart/2005/8/layout/process4"/>
    <dgm:cxn modelId="{814D9804-C9E3-4265-9FC8-DF1E1600D9CB}" type="presParOf" srcId="{BA12F05E-473C-4BD1-8E8A-A7F291D3458C}" destId="{A08847FF-4B41-4819-8E26-2CB5A9EB6A89}" srcOrd="0" destOrd="0" presId="urn:microsoft.com/office/officeart/2005/8/layout/process4"/>
    <dgm:cxn modelId="{F70CDA30-4FFA-46D8-9A35-9324396E9130}" type="presParOf" srcId="{5DC894A1-115B-439B-A99A-4398C31460C5}" destId="{2AF5C604-0830-46AE-888E-40E59053A5F9}" srcOrd="13" destOrd="0" presId="urn:microsoft.com/office/officeart/2005/8/layout/process4"/>
    <dgm:cxn modelId="{CACD8C2C-B264-47AB-A848-5B90A9D8C663}" type="presParOf" srcId="{5DC894A1-115B-439B-A99A-4398C31460C5}" destId="{A4085242-F538-4646-A2EF-E8C45C96212C}" srcOrd="14" destOrd="0" presId="urn:microsoft.com/office/officeart/2005/8/layout/process4"/>
    <dgm:cxn modelId="{8D6DFF02-5794-49D1-92A4-176698F07182}" type="presParOf" srcId="{A4085242-F538-4646-A2EF-E8C45C96212C}" destId="{670DB248-AD7D-41A7-8290-E3BEF15D5625}" srcOrd="0" destOrd="0" presId="urn:microsoft.com/office/officeart/2005/8/layout/process4"/>
    <dgm:cxn modelId="{5902EE69-AA37-41BF-BEE2-92373BC2F045}" type="presParOf" srcId="{5DC894A1-115B-439B-A99A-4398C31460C5}" destId="{CEB077D1-0573-48B9-B566-903408EE4D52}" srcOrd="15" destOrd="0" presId="urn:microsoft.com/office/officeart/2005/8/layout/process4"/>
    <dgm:cxn modelId="{9197F529-EFF0-4AB2-B0FE-60EF22225142}" type="presParOf" srcId="{5DC894A1-115B-439B-A99A-4398C31460C5}" destId="{525FF693-0686-4DDE-A1D4-E5958FAE8160}" srcOrd="16" destOrd="0" presId="urn:microsoft.com/office/officeart/2005/8/layout/process4"/>
    <dgm:cxn modelId="{256717CC-580A-4332-98E2-F3BA7EC17A1A}" type="presParOf" srcId="{525FF693-0686-4DDE-A1D4-E5958FAE8160}" destId="{DDF3BEA4-1196-443B-9D3E-7B9C14A23F57}" srcOrd="0" destOrd="0" presId="urn:microsoft.com/office/officeart/2005/8/layout/process4"/>
    <dgm:cxn modelId="{D982E5BF-A451-4044-BFAD-71162E62FE70}" type="presParOf" srcId="{5DC894A1-115B-439B-A99A-4398C31460C5}" destId="{DB7F192B-571F-43D2-9EBD-90F97E2AF6C8}" srcOrd="17" destOrd="0" presId="urn:microsoft.com/office/officeart/2005/8/layout/process4"/>
    <dgm:cxn modelId="{913DB219-8CB7-4BD1-B394-A45DF7936898}" type="presParOf" srcId="{5DC894A1-115B-439B-A99A-4398C31460C5}" destId="{425A693D-87FF-4132-A0C2-EAB1641F20C4}" srcOrd="18" destOrd="0" presId="urn:microsoft.com/office/officeart/2005/8/layout/process4"/>
    <dgm:cxn modelId="{407E85E9-0707-4F28-8430-1A643782A0EC}" type="presParOf" srcId="{425A693D-87FF-4132-A0C2-EAB1641F20C4}" destId="{69142C6A-E10D-46DF-9DCF-B79170DEF736}" srcOrd="0" destOrd="0" presId="urn:microsoft.com/office/officeart/2005/8/layout/process4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Process3">
  <dgm:title val=""/>
  <dgm:desc val=""/>
  <dgm:catLst>
    <dgm:cat type="process" pri="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 chOrder="t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dummy" refType="w"/>
      <dgm:constr type="h" for="ch" forName="dummy" refType="h"/>
      <dgm:constr type="h" for="ch" forName="dummy" refType="w" refFor="ch" refForName="dummy" op="lte" fact="0.4"/>
      <dgm:constr type="ctrX" for="ch" forName="dummy" refType="w" fact="0.5"/>
      <dgm:constr type="ctrY" for="ch" forName="dummy" refType="h" fact="0.5"/>
      <dgm:constr type="w" for="ch" forName="linH" refType="w"/>
      <dgm:constr type="h" for="ch" forName="linH" refType="h"/>
      <dgm:constr type="ctrX" for="ch" forName="linH" refType="w" fact="0.5"/>
      <dgm:constr type="ctrY" for="ch" forName="linH" refType="h" fact="0.5"/>
      <dgm:constr type="userP" for="ch" forName="linH" refType="h" refFor="ch" refForName="dummy" fact="0.25"/>
      <dgm:constr type="userT" for="des" forName="parTx" refType="w" refFor="ch" refForName="dummy" fact="0.2"/>
    </dgm:constrLst>
    <dgm:ruleLst/>
    <dgm:layoutNode name="dummy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linH">
      <dgm:choose name="Name1">
        <dgm:if name="Name2" func="var" arg="dir" op="equ" val="norm">
          <dgm:alg type="lin">
            <dgm:param type="linDir" val="fromL"/>
            <dgm:param type="nodeVertAlign" val="t"/>
          </dgm:alg>
        </dgm:if>
        <dgm:else name="Name3">
          <dgm:alg type="lin">
            <dgm:param type="linDir" val="fromR"/>
            <dgm:param type="nodeVertAlign" val="t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primFontSz" for="des" forName="parTx" val="65"/>
        <dgm:constr type="primFontSz" for="des" forName="desTx" refType="primFontSz" refFor="des" refForName="parTx" op="equ"/>
        <dgm:constr type="h" for="des" forName="parTx" refType="primFontSz" refFor="des" refForName="parTx"/>
        <dgm:constr type="h" for="des" forName="desTx" refType="primFontSz" refFor="des" refForName="parTx" fact="0.5"/>
        <dgm:constr type="h" for="des" forName="parTx" op="equ"/>
        <dgm:constr type="h" for="des" forName="desTx" op="equ"/>
        <dgm:constr type="h" for="ch" forName="backgroundArrow" refType="primFontSz" refFor="des" refForName="parTx" fact="2"/>
        <dgm:constr type="h" for="ch" forName="backgroundArrow" refType="h" refFor="des" refForName="parTx" op="lte" fact="2"/>
        <dgm:constr type="h" for="ch" forName="backgroundArrow" refType="h" refFor="des" refForName="parTx" op="gte" fact="2"/>
        <dgm:constr type="h" for="des" forName="spVertical1" refType="primFontSz" refFor="des" refForName="parTx" fact="0.5"/>
        <dgm:constr type="h" for="des" forName="spVertical1" refType="h" refFor="des" refForName="parTx" op="lte" fact="0.5"/>
        <dgm:constr type="h" for="des" forName="spVertical1" refType="h" refFor="des" refForName="parTx" op="gte" fact="0.5"/>
        <dgm:constr type="h" for="des" forName="spVertical2" refType="primFontSz" refFor="des" refForName="parTx" fact="0.5"/>
        <dgm:constr type="h" for="des" forName="spVertical2" refType="h" refFor="des" refForName="parTx" op="lte" fact="0.5"/>
        <dgm:constr type="h" for="des" forName="spVertical2" refType="h" refFor="des" refForName="parTx" op="gte" fact="0.5"/>
        <dgm:constr type="h" for="des" forName="spVertical3" refType="primFontSz" refFor="des" refForName="parTx" fact="-0.4"/>
        <dgm:constr type="h" for="des" forName="spVertical3" refType="h" refFor="des" refForName="parTx" op="lte" fact="-0.4"/>
        <dgm:constr type="h" for="des" forName="spVertical3" refType="h" refFor="des" refForName="parTx" op="gte" fact="-0.4"/>
        <dgm:constr type="w" for="ch" forName="backgroundArrow" refType="w"/>
        <dgm:constr type="w" for="ch" forName="negArrow" refType="w" fact="-1"/>
        <dgm:constr type="w" for="ch" forName="linV" refType="w"/>
        <dgm:constr type="w" for="ch" forName="space" refType="w" refFor="ch" refForName="linV" fact="0.2"/>
        <dgm:constr type="w" for="ch" forName="padding1" refType="w" fact="0.08"/>
        <dgm:constr type="userP"/>
        <dgm:constr type="w" for="ch" forName="padding2" refType="userP"/>
      </dgm:constrLst>
      <dgm:ruleLst>
        <dgm:rule type="w" for="ch" forName="linV" val="0" fact="NaN" max="NaN"/>
        <dgm:rule type="primFontSz" for="des" forName="parTx" val="5" fact="NaN" max="NaN"/>
      </dgm:ruleLst>
      <dgm:layoutNode name="padding1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forEach name="Name4" axis="ch" ptType="node">
        <dgm:layoutNode name="linV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spVertical1" refType="w"/>
            <dgm:constr type="w" for="ch" forName="parTx" refType="w"/>
            <dgm:constr type="w" for="ch" forName="spVertical2" refType="w"/>
            <dgm:constr type="w" for="ch" forName="spVertical3" refType="w"/>
            <dgm:constr type="w" for="ch" forName="desTx" refType="w"/>
          </dgm:constrLst>
          <dgm:ruleLst/>
          <dgm:layoutNode name="spVertical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parTx" styleLbl="revTx">
            <dgm:varLst>
              <dgm:chMax val="0"/>
              <dgm:chPref val="0"/>
              <dgm:bulletEnabled val="1"/>
            </dgm:varLst>
            <dgm:choose name="Name5">
              <dgm:if name="Name6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7">
                <dgm:alg type="tx">
                  <dgm:param type="parTxLTRAlign" val="ctr"/>
                  <dgm:param type="parTxRTLAlign" val="ct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self" ptType="node"/>
            <dgm:choose name="Name8">
              <dgm:if name="Name9" func="var" arg="dir" op="equ" val="norm">
                <dgm:constrLst>
                  <dgm:constr type="userT"/>
                  <dgm:constr type="h" refType="userT" op="lte"/>
                  <dgm:constr type="tMarg" refType="primFontSz" fact="0.8"/>
                  <dgm:constr type="bMarg" refType="tMarg"/>
                  <dgm:constr type="lMarg"/>
                  <dgm:constr type="rMarg"/>
                </dgm:constrLst>
              </dgm:if>
              <dgm:else name="Name10">
                <dgm:constrLst>
                  <dgm:constr type="userT"/>
                  <dgm:constr type="h" refType="userT" op="lte"/>
                  <dgm:constr type="tMarg" refType="primFontSz" fact="0.8"/>
                  <dgm:constr type="bMarg" refType="tMarg"/>
                  <dgm:constr type="lMarg"/>
                  <dgm:constr type="rMarg"/>
                </dgm:constrLst>
              </dgm:else>
            </dgm:choose>
            <dgm:ruleLst>
              <dgm:rule type="h" val="INF" fact="NaN" max="NaN"/>
            </dgm:ruleLst>
          </dgm:layoutNode>
          <dgm:layoutNode name="spVertical2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spVertical3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choose name="Name11">
            <dgm:if name="Name12" axis="ch" ptType="node" func="cnt" op="gte" val="1">
              <dgm:layoutNode name="desTx" styleLbl="revTx">
                <dgm:varLst>
                  <dgm:bulletEnabled val="1"/>
                </dgm:varLst>
                <dgm:alg type="tx">
                  <dgm:param type="stBulletLvl" val="1"/>
                </dgm:alg>
                <dgm:shape xmlns:r="http://schemas.openxmlformats.org/officeDocument/2006/relationships" type="rect" r:blip="">
                  <dgm:adjLst/>
                </dgm:shape>
                <dgm:presOf axis="des" ptType="node"/>
                <dgm:constrLst>
                  <dgm:constr type="tMarg"/>
                  <dgm:constr type="bMarg"/>
                  <dgm:constr type="rMarg"/>
                  <dgm:constr type="lMarg"/>
                </dgm:constrLst>
                <dgm:ruleLst>
                  <dgm:rule type="h" val="INF" fact="NaN" max="NaN"/>
                </dgm:ruleLst>
              </dgm:layoutNode>
            </dgm:if>
            <dgm:else name="Name13"/>
          </dgm:choose>
        </dgm:layoutNode>
        <dgm:forEach name="Name14" axis="followSib" ptType="sibTrans" cnt="1">
          <dgm:layoutNode name="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  <dgm:layoutNode name="padding2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negArrow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backgroundArrow" styleLbl="node1">
        <dgm:alg type="sp"/>
        <dgm:choose name="Name15">
          <dgm:if name="Name16" func="var" arg="dir" op="equ" val="norm">
            <dgm:shape xmlns:r="http://schemas.openxmlformats.org/officeDocument/2006/relationships" type="rightArrow" r:blip="">
              <dgm:adjLst/>
            </dgm:shape>
          </dgm:if>
          <dgm:else name="Name17">
            <dgm:shape xmlns:r="http://schemas.openxmlformats.org/officeDocument/2006/relationships" type="leftArrow" r:blip="">
              <dgm:adjLst/>
            </dgm:shape>
          </dgm:else>
        </dgm:choose>
        <dgm:presOf/>
        <dgm:constrLst/>
        <dgm:ruleLst/>
      </dgm:layoutNode>
    </dgm:layoutNod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lProcess3">
  <dgm:title val=""/>
  <dgm:desc val=""/>
  <dgm:catLst>
    <dgm:cat type="process" pri="11000"/>
    <dgm:cat type="convert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chPref val="3"/>
      <dgm:dir/>
      <dgm:animLvl val="lvl"/>
      <dgm:resizeHandles/>
    </dgm:varLst>
    <dgm:choose name="Name1">
      <dgm:if name="Name2" func="var" arg="dir" op="equ" val="norm">
        <dgm:alg type="lin">
          <dgm:param type="linDir" val="fromT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T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bigChev" refType="w"/>
      <dgm:constr type="h" for="des" forName="bigChev" refType="w" refFor="des" refForName="bigChev" op="equ" fact="0.4"/>
      <dgm:constr type="w" for="des" forName="node" refType="w" refFor="des" refForName="bigChev" fact="0.83"/>
      <dgm:constr type="h" for="des" forName="node" refType="w" refFor="des" refForName="node" op="equ" fact="0.4"/>
      <dgm:constr type="w" for="des" forName="parTrans" refType="w" refFor="des" refForName="bigChev" op="equ" fact="-0.13"/>
      <dgm:constr type="w" for="des" forName="sibTrans" refType="w" refFor="des" refForName="node" op="equ" fact="-0.14"/>
      <dgm:constr type="h" for="ch" forName="vSp" refType="h" refFor="des" refForName="bigChev" op="equ" fact="0.14"/>
      <dgm:constr type="primFontSz" for="des" forName="node" op="equ"/>
      <dgm:constr type="primFontSz" for="des" forName="bigChev" op="equ"/>
    </dgm:constrLst>
    <dgm:ruleLst/>
    <dgm:forEach name="Name4" axis="ch" ptType="node">
      <dgm:layoutNode name="horFlow">
        <dgm:choose name="Name5">
          <dgm:if name="Name6" func="var" arg="dir" op="equ" val="norm">
            <dgm:alg type="lin">
              <dgm:param type="linDir" val="fromL"/>
              <dgm:param type="nodeHorzAlign" val="l"/>
              <dgm:param type="nodeVertAlign" val="mid"/>
              <dgm:param type="fallback" val="2D"/>
            </dgm:alg>
          </dgm:if>
          <dgm:else name="Name7">
            <dgm:alg type="lin">
              <dgm:param type="linDir" val="fromR"/>
              <dgm:param type="nodeHorzAlign" val="r"/>
              <dgm:param type="nodeVertAlign" val="mid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bigChev" styleLbl="node1">
          <dgm:alg type="tx"/>
          <dgm:choose name="Name8">
            <dgm:if name="Name9" func="var" arg="dir" op="equ" val="norm">
              <dgm:shape xmlns:r="http://schemas.openxmlformats.org/officeDocument/2006/relationships" type="chevron" r:blip="">
                <dgm:adjLst/>
              </dgm:shape>
              <dgm:presOf axis="self"/>
              <dgm:constrLst>
                <dgm:constr type="primFontSz" val="65"/>
                <dgm:constr type="rMarg"/>
                <dgm:constr type="lMarg" refType="primFontSz" fact="0.1"/>
                <dgm:constr type="tMarg" refType="primFontSz" fact="0.05"/>
                <dgm:constr type="bMarg" refType="primFontSz" fact="0.05"/>
              </dgm:constrLst>
            </dgm:if>
            <dgm:else name="Name10">
              <dgm:shape xmlns:r="http://schemas.openxmlformats.org/officeDocument/2006/relationships" rot="180" type="chevron" r:blip="">
                <dgm:adjLst/>
              </dgm:shape>
              <dgm:presOf axis="self"/>
              <dgm:constrLst>
                <dgm:constr type="primFontSz" val="65"/>
                <dgm:constr type="lMarg"/>
                <dgm:constr type="rMarg" refType="primFontSz" fact="0.1"/>
                <dgm:constr type="tMarg" refType="primFontSz" fact="0.05"/>
                <dgm:constr type="bMarg" refType="primFontSz" fact="0.05"/>
              </dgm:constrLst>
            </dgm:else>
          </dgm:choose>
          <dgm:ruleLst>
            <dgm:rule type="primFontSz" val="5" fact="NaN" max="NaN"/>
          </dgm:ruleLst>
        </dgm:layoutNode>
        <dgm:forEach name="parTransForEach" axis="ch" ptType="parTrans" cnt="1">
          <dgm:layoutNode name="par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  <dgm:forEach name="Name11" axis="ch" ptType="node">
          <dgm:layoutNode name="node" styleLbl="alignAccFollowNode1">
            <dgm:varLst>
              <dgm:bulletEnabled val="1"/>
            </dgm:varLst>
            <dgm:alg type="tx"/>
            <dgm:choose name="Name12">
              <dgm:if name="Name13" func="var" arg="dir" op="equ" val="norm">
                <dgm:shape xmlns:r="http://schemas.openxmlformats.org/officeDocument/2006/relationships" type="chevron" r:blip="">
                  <dgm:adjLst/>
                </dgm:shape>
                <dgm:presOf axis="desOrSelf" ptType="node"/>
                <dgm:constrLst>
                  <dgm:constr type="primFontSz" val="65"/>
                  <dgm:constr type="rMarg"/>
                  <dgm:constr type="lMarg" refType="primFontSz" fact="0.1"/>
                  <dgm:constr type="tMarg" refType="primFontSz" fact="0.05"/>
                  <dgm:constr type="bMarg" refType="primFontSz" fact="0.05"/>
                </dgm:constrLst>
              </dgm:if>
              <dgm:else name="Name14">
                <dgm:shape xmlns:r="http://schemas.openxmlformats.org/officeDocument/2006/relationships" rot="180" type="chevron" r:blip="">
                  <dgm:adjLst/>
                </dgm:shape>
                <dgm:presOf axis="desOrSelf" ptType="node"/>
                <dgm:constrLst>
                  <dgm:constr type="primFontSz" val="65"/>
                  <dgm:constr type="lMarg"/>
                  <dgm:constr type="rMarg" refType="primFontSz" fact="0.1"/>
                  <dgm:constr type="tMarg" refType="primFontSz" fact="0.05"/>
                  <dgm:constr type="bMarg" refType="primFontSz" fact="0.05"/>
                </dgm:constrLst>
              </dgm:else>
            </dgm:choose>
            <dgm:ruleLst>
              <dgm:rule type="primFontSz" val="5" fact="NaN" max="NaN"/>
            </dgm:ruleLst>
          </dgm:layoutNode>
          <dgm:forEach name="sibTransForEach" axis="followSib" ptType="sibTrans" cnt="1">
            <dgm:layoutNode name="sibTrans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layoutNode>
      <dgm:choose name="Name15">
        <dgm:if name="Name16" axis="self" ptType="node" func="revPos" op="gte" val="2">
          <dgm:layoutNode name="v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7"/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lProcess3">
  <dgm:title val=""/>
  <dgm:desc val=""/>
  <dgm:catLst>
    <dgm:cat type="process" pri="11000"/>
    <dgm:cat type="convert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chPref val="3"/>
      <dgm:dir/>
      <dgm:animLvl val="lvl"/>
      <dgm:resizeHandles/>
    </dgm:varLst>
    <dgm:choose name="Name1">
      <dgm:if name="Name2" func="var" arg="dir" op="equ" val="norm">
        <dgm:alg type="lin">
          <dgm:param type="linDir" val="fromT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T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bigChev" refType="w"/>
      <dgm:constr type="h" for="des" forName="bigChev" refType="w" refFor="des" refForName="bigChev" op="equ" fact="0.4"/>
      <dgm:constr type="w" for="des" forName="node" refType="w" refFor="des" refForName="bigChev" fact="0.83"/>
      <dgm:constr type="h" for="des" forName="node" refType="w" refFor="des" refForName="node" op="equ" fact="0.4"/>
      <dgm:constr type="w" for="des" forName="parTrans" refType="w" refFor="des" refForName="bigChev" op="equ" fact="-0.13"/>
      <dgm:constr type="w" for="des" forName="sibTrans" refType="w" refFor="des" refForName="node" op="equ" fact="-0.14"/>
      <dgm:constr type="h" for="ch" forName="vSp" refType="h" refFor="des" refForName="bigChev" op="equ" fact="0.14"/>
      <dgm:constr type="primFontSz" for="des" forName="node" op="equ"/>
      <dgm:constr type="primFontSz" for="des" forName="bigChev" op="equ"/>
    </dgm:constrLst>
    <dgm:ruleLst/>
    <dgm:forEach name="Name4" axis="ch" ptType="node">
      <dgm:layoutNode name="horFlow">
        <dgm:choose name="Name5">
          <dgm:if name="Name6" func="var" arg="dir" op="equ" val="norm">
            <dgm:alg type="lin">
              <dgm:param type="linDir" val="fromL"/>
              <dgm:param type="nodeHorzAlign" val="l"/>
              <dgm:param type="nodeVertAlign" val="mid"/>
              <dgm:param type="fallback" val="2D"/>
            </dgm:alg>
          </dgm:if>
          <dgm:else name="Name7">
            <dgm:alg type="lin">
              <dgm:param type="linDir" val="fromR"/>
              <dgm:param type="nodeHorzAlign" val="r"/>
              <dgm:param type="nodeVertAlign" val="mid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bigChev" styleLbl="node1">
          <dgm:alg type="tx"/>
          <dgm:choose name="Name8">
            <dgm:if name="Name9" func="var" arg="dir" op="equ" val="norm">
              <dgm:shape xmlns:r="http://schemas.openxmlformats.org/officeDocument/2006/relationships" type="chevron" r:blip="">
                <dgm:adjLst/>
              </dgm:shape>
              <dgm:presOf axis="self"/>
              <dgm:constrLst>
                <dgm:constr type="primFontSz" val="65"/>
                <dgm:constr type="rMarg"/>
                <dgm:constr type="lMarg" refType="primFontSz" fact="0.1"/>
                <dgm:constr type="tMarg" refType="primFontSz" fact="0.05"/>
                <dgm:constr type="bMarg" refType="primFontSz" fact="0.05"/>
              </dgm:constrLst>
            </dgm:if>
            <dgm:else name="Name10">
              <dgm:shape xmlns:r="http://schemas.openxmlformats.org/officeDocument/2006/relationships" rot="180" type="chevron" r:blip="">
                <dgm:adjLst/>
              </dgm:shape>
              <dgm:presOf axis="self"/>
              <dgm:constrLst>
                <dgm:constr type="primFontSz" val="65"/>
                <dgm:constr type="lMarg"/>
                <dgm:constr type="rMarg" refType="primFontSz" fact="0.1"/>
                <dgm:constr type="tMarg" refType="primFontSz" fact="0.05"/>
                <dgm:constr type="bMarg" refType="primFontSz" fact="0.05"/>
              </dgm:constrLst>
            </dgm:else>
          </dgm:choose>
          <dgm:ruleLst>
            <dgm:rule type="primFontSz" val="5" fact="NaN" max="NaN"/>
          </dgm:ruleLst>
        </dgm:layoutNode>
        <dgm:forEach name="parTransForEach" axis="ch" ptType="parTrans" cnt="1">
          <dgm:layoutNode name="par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  <dgm:forEach name="Name11" axis="ch" ptType="node">
          <dgm:layoutNode name="node" styleLbl="alignAccFollowNode1">
            <dgm:varLst>
              <dgm:bulletEnabled val="1"/>
            </dgm:varLst>
            <dgm:alg type="tx"/>
            <dgm:choose name="Name12">
              <dgm:if name="Name13" func="var" arg="dir" op="equ" val="norm">
                <dgm:shape xmlns:r="http://schemas.openxmlformats.org/officeDocument/2006/relationships" type="chevron" r:blip="">
                  <dgm:adjLst/>
                </dgm:shape>
                <dgm:presOf axis="desOrSelf" ptType="node"/>
                <dgm:constrLst>
                  <dgm:constr type="primFontSz" val="65"/>
                  <dgm:constr type="rMarg"/>
                  <dgm:constr type="lMarg" refType="primFontSz" fact="0.1"/>
                  <dgm:constr type="tMarg" refType="primFontSz" fact="0.05"/>
                  <dgm:constr type="bMarg" refType="primFontSz" fact="0.05"/>
                </dgm:constrLst>
              </dgm:if>
              <dgm:else name="Name14">
                <dgm:shape xmlns:r="http://schemas.openxmlformats.org/officeDocument/2006/relationships" rot="180" type="chevron" r:blip="">
                  <dgm:adjLst/>
                </dgm:shape>
                <dgm:presOf axis="desOrSelf" ptType="node"/>
                <dgm:constrLst>
                  <dgm:constr type="primFontSz" val="65"/>
                  <dgm:constr type="lMarg"/>
                  <dgm:constr type="rMarg" refType="primFontSz" fact="0.1"/>
                  <dgm:constr type="tMarg" refType="primFontSz" fact="0.05"/>
                  <dgm:constr type="bMarg" refType="primFontSz" fact="0.05"/>
                </dgm:constrLst>
              </dgm:else>
            </dgm:choose>
            <dgm:ruleLst>
              <dgm:rule type="primFontSz" val="5" fact="NaN" max="NaN"/>
            </dgm:ruleLst>
          </dgm:layoutNode>
          <dgm:forEach name="sibTransForEach" axis="followSib" ptType="sibTrans" cnt="1">
            <dgm:layoutNode name="sibTrans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layoutNode>
      <dgm:choose name="Name15">
        <dgm:if name="Name16" axis="self" ptType="node" func="revPos" op="gte" val="2">
          <dgm:layoutNode name="v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7"/>
      </dgm:choos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14.12.2018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7.xml"/><Relationship Id="rId3" Type="http://schemas.openxmlformats.org/officeDocument/2006/relationships/diagramLayout" Target="../diagrams/layout6.xml"/><Relationship Id="rId7" Type="http://schemas.openxmlformats.org/officeDocument/2006/relationships/diagramLayout" Target="../diagrams/layout7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7.xml"/><Relationship Id="rId6" Type="http://schemas.openxmlformats.org/officeDocument/2006/relationships/diagramData" Target="../diagrams/data7.xml"/><Relationship Id="rId5" Type="http://schemas.openxmlformats.org/officeDocument/2006/relationships/diagramColors" Target="../diagrams/colors6.xml"/><Relationship Id="rId10" Type="http://schemas.openxmlformats.org/officeDocument/2006/relationships/image" Target="../media/image13.jpeg"/><Relationship Id="rId4" Type="http://schemas.openxmlformats.org/officeDocument/2006/relationships/diagramQuickStyle" Target="../diagrams/quickStyle6.xml"/><Relationship Id="rId9" Type="http://schemas.openxmlformats.org/officeDocument/2006/relationships/diagramColors" Target="../diagrams/colors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jpeg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2.xml"/><Relationship Id="rId3" Type="http://schemas.openxmlformats.org/officeDocument/2006/relationships/diagramLayout" Target="../diagrams/layout1.xml"/><Relationship Id="rId7" Type="http://schemas.openxmlformats.org/officeDocument/2006/relationships/diagramLayout" Target="../diagrams/layout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openxmlformats.org/officeDocument/2006/relationships/diagramData" Target="../diagrams/data2.xml"/><Relationship Id="rId5" Type="http://schemas.openxmlformats.org/officeDocument/2006/relationships/diagramColors" Target="../diagrams/colors1.xml"/><Relationship Id="rId10" Type="http://schemas.openxmlformats.org/officeDocument/2006/relationships/image" Target="../media/image11.jpeg"/><Relationship Id="rId4" Type="http://schemas.openxmlformats.org/officeDocument/2006/relationships/diagramQuickStyle" Target="../diagrams/quickStyle1.xml"/><Relationship Id="rId9" Type="http://schemas.openxmlformats.org/officeDocument/2006/relationships/diagramColors" Target="../diagrams/colors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4.xml"/><Relationship Id="rId13" Type="http://schemas.openxmlformats.org/officeDocument/2006/relationships/diagramColors" Target="../diagrams/colors5.xml"/><Relationship Id="rId3" Type="http://schemas.openxmlformats.org/officeDocument/2006/relationships/diagramLayout" Target="../diagrams/layout3.xml"/><Relationship Id="rId7" Type="http://schemas.openxmlformats.org/officeDocument/2006/relationships/diagramLayout" Target="../diagrams/layout4.xml"/><Relationship Id="rId12" Type="http://schemas.openxmlformats.org/officeDocument/2006/relationships/diagramQuickStyle" Target="../diagrams/quickStyle5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7.xml"/><Relationship Id="rId6" Type="http://schemas.openxmlformats.org/officeDocument/2006/relationships/diagramData" Target="../diagrams/data4.xml"/><Relationship Id="rId11" Type="http://schemas.openxmlformats.org/officeDocument/2006/relationships/diagramLayout" Target="../diagrams/layout5.xml"/><Relationship Id="rId5" Type="http://schemas.openxmlformats.org/officeDocument/2006/relationships/diagramColors" Target="../diagrams/colors3.xml"/><Relationship Id="rId10" Type="http://schemas.openxmlformats.org/officeDocument/2006/relationships/diagramData" Target="../diagrams/data5.xml"/><Relationship Id="rId4" Type="http://schemas.openxmlformats.org/officeDocument/2006/relationships/diagramQuickStyle" Target="../diagrams/quickStyle3.xml"/><Relationship Id="rId9" Type="http://schemas.openxmlformats.org/officeDocument/2006/relationships/diagramColors" Target="../diagrams/colors4.xml"/><Relationship Id="rId1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1285852" y="1285860"/>
          <a:ext cx="5838687" cy="3643338"/>
        </p:xfrm>
        <a:graphic>
          <a:graphicData uri="http://schemas.openxmlformats.org/presentationml/2006/ole">
            <p:oleObj spid="_x0000_s1026" name="Acrobat Document" r:id="rId3" imgW="9139320" imgH="6858000" progId="">
              <p:embed/>
            </p:oleObj>
          </a:graphicData>
        </a:graphic>
      </p:graphicFrame>
      <p:pic>
        <p:nvPicPr>
          <p:cNvPr id="1028" name="Picture 4" descr="http://www.citystar.ru/im/news/44afcbca93effc5eca19a4d5e905165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29058" y="2214554"/>
            <a:ext cx="3357586" cy="1833576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357158" y="4429132"/>
            <a:ext cx="850112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/>
              <a:t> </a:t>
            </a:r>
            <a:r>
              <a:rPr lang="ru-RU" sz="2800" b="1" dirty="0" smtClean="0">
                <a:solidFill>
                  <a:srgbClr val="FF0000"/>
                </a:solidFill>
              </a:rPr>
              <a:t>Личная финансовая безопасность. </a:t>
            </a:r>
          </a:p>
          <a:p>
            <a:pPr algn="ctr"/>
            <a:r>
              <a:rPr lang="ru-RU" sz="2800" b="1" dirty="0" smtClean="0">
                <a:solidFill>
                  <a:srgbClr val="FF0000"/>
                </a:solidFill>
              </a:rPr>
              <a:t>Защита от финансового мошенничества</a:t>
            </a:r>
            <a:endParaRPr lang="ru-RU" sz="2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28662" y="0"/>
            <a:ext cx="7715304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Мошенничества с банковскими картами </a:t>
            </a:r>
            <a:endParaRPr lang="ru-RU" sz="2400" dirty="0">
              <a:solidFill>
                <a:srgbClr val="FF0000"/>
              </a:solidFill>
            </a:endParaRPr>
          </a:p>
        </p:txBody>
      </p:sp>
      <p:graphicFrame>
        <p:nvGraphicFramePr>
          <p:cNvPr id="12" name="Схема 11"/>
          <p:cNvGraphicFramePr/>
          <p:nvPr/>
        </p:nvGraphicFramePr>
        <p:xfrm>
          <a:off x="142844" y="3214686"/>
          <a:ext cx="3143272" cy="14287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11" name="Схема 10"/>
          <p:cNvGraphicFramePr/>
          <p:nvPr/>
        </p:nvGraphicFramePr>
        <p:xfrm>
          <a:off x="3428960" y="500042"/>
          <a:ext cx="5715040" cy="51435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142844" y="6150114"/>
            <a:ext cx="9001156" cy="707886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ru-RU" sz="2000" b="1" dirty="0" smtClean="0"/>
              <a:t>Проявлять осторожность, обращать внимание на посторонних вокруг, на подозрительные устройства, накладки в местах ввода PIN-кода и карты </a:t>
            </a:r>
            <a:endParaRPr lang="ru-RU" sz="2000" b="1" dirty="0"/>
          </a:p>
        </p:txBody>
      </p:sp>
      <p:pic>
        <p:nvPicPr>
          <p:cNvPr id="9" name="Picture 2" descr="https://tagilka.ru/upload/resize_cache/iblock/416/950_10000_1/41641039fc632e89b7d2a3380194ca69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214282" y="785794"/>
            <a:ext cx="2974650" cy="1928826"/>
          </a:xfrm>
          <a:prstGeom prst="rect">
            <a:avLst/>
          </a:prstGeom>
          <a:noFill/>
        </p:spPr>
      </p:pic>
      <p:sp>
        <p:nvSpPr>
          <p:cNvPr id="13" name="Прямоугольник 12"/>
          <p:cNvSpPr/>
          <p:nvPr/>
        </p:nvSpPr>
        <p:spPr>
          <a:xfrm>
            <a:off x="2857488" y="5715016"/>
            <a:ext cx="314327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Ваши действия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хема 4"/>
          <p:cNvGraphicFramePr/>
          <p:nvPr/>
        </p:nvGraphicFramePr>
        <p:xfrm>
          <a:off x="214282" y="428604"/>
          <a:ext cx="8786874" cy="64293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500034" y="0"/>
            <a:ext cx="721523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Правила платежной безопасности </a:t>
            </a:r>
            <a:endParaRPr lang="ru-RU" sz="2400" dirty="0">
              <a:solidFill>
                <a:srgbClr val="FF0000"/>
              </a:solidFill>
            </a:endParaRPr>
          </a:p>
        </p:txBody>
      </p:sp>
      <p:pic>
        <p:nvPicPr>
          <p:cNvPr id="15362" name="Picture 2" descr="http://soc-sarov.ru/wp-content/uploads/sboj-v-it-sisteme-sberbanka-u-klientov-voznikli_1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500826" y="50617"/>
            <a:ext cx="2500330" cy="166410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http://alekseyevsk.ru/images/uploads/news/2018/4/26/a2914da49146cf034e91127e198a3335_X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42337" y="0"/>
            <a:ext cx="9186337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000232" y="6072206"/>
            <a:ext cx="600079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70C0"/>
                </a:solidFill>
              </a:rPr>
              <a:t>Спасибо за внимани</a:t>
            </a:r>
            <a:r>
              <a:rPr lang="ru-RU" sz="3200" dirty="0" smtClean="0">
                <a:solidFill>
                  <a:srgbClr val="0070C0"/>
                </a:solidFill>
              </a:rPr>
              <a:t>е</a:t>
            </a:r>
            <a:endParaRPr lang="ru-RU" sz="3200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642918"/>
            <a:ext cx="9144000" cy="24929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pPr algn="just"/>
            <a:r>
              <a:rPr lang="ru-RU" dirty="0" smtClean="0"/>
              <a:t> </a:t>
            </a:r>
            <a:r>
              <a:rPr lang="ru-RU" sz="2400" dirty="0" smtClean="0"/>
              <a:t>Наша финансовая безопасность напрямую зависит от принимаемых нами ежедневно решений. Непродуманный выбор поставщика финансовых услуг, невнимательное чтение условия договоров, отсутствие финансовой дисциплины и - как следствие - неприятная финансовая ситуация. </a:t>
            </a:r>
          </a:p>
          <a:p>
            <a:endParaRPr lang="ru-RU" dirty="0" smtClean="0"/>
          </a:p>
        </p:txBody>
      </p:sp>
      <p:sp>
        <p:nvSpPr>
          <p:cNvPr id="3" name="Прямоугольник 2"/>
          <p:cNvSpPr/>
          <p:nvPr/>
        </p:nvSpPr>
        <p:spPr>
          <a:xfrm>
            <a:off x="214282" y="0"/>
            <a:ext cx="892971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400" b="1" dirty="0" smtClean="0">
              <a:solidFill>
                <a:srgbClr val="00B050"/>
              </a:solidFill>
            </a:endParaRPr>
          </a:p>
          <a:p>
            <a:r>
              <a:rPr lang="ru-RU" sz="2400" b="1" dirty="0" smtClean="0">
                <a:solidFill>
                  <a:srgbClr val="FF0000"/>
                </a:solidFill>
              </a:rPr>
              <a:t>Финансовая безопасность как залог финансового здоровья </a:t>
            </a: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85720" y="3071810"/>
            <a:ext cx="4786346" cy="35004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 smtClean="0"/>
              <a:t>Финансовое мошенничество — совершение противоправных действий в сфере денежного обращения путем обмана, злоупотребления доверием и других манипуляций с целью незаконного обогащения. </a:t>
            </a:r>
          </a:p>
          <a:p>
            <a:endParaRPr lang="ru-RU" b="1" dirty="0" smtClean="0"/>
          </a:p>
          <a:p>
            <a:r>
              <a:rPr lang="ru-RU" dirty="0" smtClean="0"/>
              <a:t>●</a:t>
            </a:r>
            <a:r>
              <a:rPr lang="ru-RU" b="1" dirty="0" smtClean="0"/>
              <a:t>Финансовые пирамиды </a:t>
            </a:r>
          </a:p>
          <a:p>
            <a:r>
              <a:rPr lang="ru-RU" dirty="0" smtClean="0"/>
              <a:t>●</a:t>
            </a:r>
            <a:r>
              <a:rPr lang="ru-RU" b="1" dirty="0" smtClean="0"/>
              <a:t>Телефонные мошенничества </a:t>
            </a:r>
          </a:p>
          <a:p>
            <a:r>
              <a:rPr lang="ru-RU" dirty="0" smtClean="0"/>
              <a:t>●</a:t>
            </a:r>
            <a:r>
              <a:rPr lang="ru-RU" b="1" dirty="0" smtClean="0"/>
              <a:t>Интернет- мошенничества </a:t>
            </a:r>
          </a:p>
          <a:p>
            <a:r>
              <a:rPr lang="ru-RU" dirty="0" smtClean="0"/>
              <a:t>●</a:t>
            </a:r>
            <a:r>
              <a:rPr lang="ru-RU" b="1" dirty="0" smtClean="0"/>
              <a:t>Мошенничества с использованием банковских карт </a:t>
            </a:r>
          </a:p>
        </p:txBody>
      </p:sp>
      <p:pic>
        <p:nvPicPr>
          <p:cNvPr id="25602" name="Picture 2" descr="https://arhivurokov.ru/kopilka/up/html/2018/01/18/k_5a606aa750ad3/img_user_file_5a606aa7cc5b1_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86380" y="2928934"/>
            <a:ext cx="3548142" cy="28575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2844" y="0"/>
            <a:ext cx="8858312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Финансовые мошенники переключились на детей и молодежь </a:t>
            </a: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857356" y="1305342"/>
            <a:ext cx="714380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pPr algn="just"/>
            <a:r>
              <a:rPr lang="ru-RU" sz="2400" dirty="0" smtClean="0"/>
              <a:t>«Сегодняшние мошенники в финансовой сфере с пенсионеров переключились на детей и молодежь . Изменили они и способы завлечения в свою сеть. В интернете появились целые схемы, рассчитанные именно на них. Например, в мобильных играх и приложениях.» 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785794"/>
            <a:ext cx="1571636" cy="1571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Прямоугольник 5"/>
          <p:cNvSpPr/>
          <p:nvPr/>
        </p:nvSpPr>
        <p:spPr>
          <a:xfrm>
            <a:off x="142844" y="2285992"/>
            <a:ext cx="1928826" cy="18774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r>
              <a:rPr lang="ru-RU" sz="1400" b="1" dirty="0" smtClean="0"/>
              <a:t>Банк России, Директор департамента </a:t>
            </a:r>
          </a:p>
          <a:p>
            <a:r>
              <a:rPr lang="ru-RU" sz="1400" b="1" dirty="0" smtClean="0"/>
              <a:t>противодействия </a:t>
            </a:r>
          </a:p>
          <a:p>
            <a:r>
              <a:rPr lang="ru-RU" sz="1400" b="1" dirty="0" smtClean="0"/>
              <a:t>недобросовестным </a:t>
            </a:r>
          </a:p>
          <a:p>
            <a:r>
              <a:rPr lang="ru-RU" sz="1400" b="1" dirty="0" smtClean="0"/>
              <a:t>практикам </a:t>
            </a:r>
          </a:p>
          <a:p>
            <a:r>
              <a:rPr lang="ru-RU" sz="1400" b="1" dirty="0" smtClean="0"/>
              <a:t>Валерий Лях: </a:t>
            </a:r>
            <a:endParaRPr lang="ru-RU" sz="14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357158" y="4214818"/>
            <a:ext cx="835827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 smtClean="0"/>
              <a:t>По оценкам Банка России за прошлый год заблокировали более 800 страниц в интернете, чья деятельность попадала под определение </a:t>
            </a:r>
            <a:r>
              <a:rPr lang="ru-RU" sz="2400" b="1" dirty="0" smtClean="0"/>
              <a:t>"мошенничество</a:t>
            </a:r>
            <a:r>
              <a:rPr lang="ru-RU" sz="2400" dirty="0" smtClean="0"/>
              <a:t>",в том числе </a:t>
            </a:r>
            <a:r>
              <a:rPr lang="ru-RU" sz="2400" b="1" dirty="0" smtClean="0"/>
              <a:t>160 </a:t>
            </a:r>
            <a:r>
              <a:rPr lang="ru-RU" sz="2400" dirty="0" err="1" smtClean="0"/>
              <a:t>лжебанков</a:t>
            </a:r>
            <a:r>
              <a:rPr lang="ru-RU" sz="2400" b="1" dirty="0" smtClean="0"/>
              <a:t>, 62 - </a:t>
            </a:r>
            <a:r>
              <a:rPr lang="ru-RU" sz="2400" dirty="0" err="1" smtClean="0"/>
              <a:t>лже-МФО</a:t>
            </a:r>
            <a:r>
              <a:rPr lang="ru-RU" sz="2400" dirty="0" smtClean="0"/>
              <a:t>,</a:t>
            </a:r>
            <a:r>
              <a:rPr lang="ru-RU" sz="2400" b="1" dirty="0" smtClean="0"/>
              <a:t> 111 - </a:t>
            </a:r>
            <a:r>
              <a:rPr lang="ru-RU" sz="2400" dirty="0" err="1" smtClean="0"/>
              <a:t>лже-страховщиков</a:t>
            </a:r>
            <a:r>
              <a:rPr lang="ru-RU" sz="2400" b="1" dirty="0" smtClean="0"/>
              <a:t> и </a:t>
            </a:r>
          </a:p>
          <a:p>
            <a:pPr algn="just"/>
            <a:r>
              <a:rPr lang="ru-RU" sz="2400" b="1" dirty="0" smtClean="0"/>
              <a:t>45 </a:t>
            </a:r>
            <a:r>
              <a:rPr lang="ru-RU" sz="2400" dirty="0" smtClean="0"/>
              <a:t>финансовых пирамид.</a:t>
            </a:r>
            <a:r>
              <a:rPr lang="ru-RU" sz="2400" b="1" dirty="0" smtClean="0"/>
              <a:t> </a:t>
            </a:r>
            <a:endParaRPr lang="ru-RU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6000" y="612845"/>
            <a:ext cx="6715156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pPr algn="just">
              <a:buFontTx/>
              <a:buChar char="-"/>
            </a:pPr>
            <a:r>
              <a:rPr lang="ru-RU" dirty="0" smtClean="0"/>
              <a:t>Одна из первых финансовых пирамид появилась еще в 1720 году. Джон </a:t>
            </a:r>
            <a:r>
              <a:rPr lang="ru-RU" dirty="0" err="1" smtClean="0"/>
              <a:t>Ло</a:t>
            </a:r>
            <a:r>
              <a:rPr lang="ru-RU" dirty="0" smtClean="0"/>
              <a:t> своей «</a:t>
            </a:r>
            <a:r>
              <a:rPr lang="ru-RU" dirty="0" err="1" smtClean="0"/>
              <a:t>Миссисипской</a:t>
            </a:r>
            <a:r>
              <a:rPr lang="ru-RU" dirty="0" smtClean="0"/>
              <a:t> компанией» разорил всю Францию. </a:t>
            </a:r>
          </a:p>
          <a:p>
            <a:pPr algn="just">
              <a:buFontTx/>
              <a:buChar char="-"/>
            </a:pPr>
            <a:endParaRPr lang="ru-RU" dirty="0" smtClean="0"/>
          </a:p>
          <a:p>
            <a:pPr algn="just"/>
            <a:r>
              <a:rPr lang="ru-RU" dirty="0" smtClean="0"/>
              <a:t>- Россия и страны СНГ познакомились с такими финансовыми структурами лишь в начале 90-х.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42844" y="285728"/>
            <a:ext cx="878687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Финансовые пирамиды : бесконечная история 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7814" y="1285860"/>
            <a:ext cx="2200573" cy="250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2214546" y="3286124"/>
            <a:ext cx="678661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 smtClean="0"/>
              <a:t>Финансовая пирамида - это такая структура, в которой доход извлекается путем формирования денежных поступлений от привлечения все большего количества инвесторов. 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42844" y="4214818"/>
            <a:ext cx="885831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/>
              <a:t>Доход распределяется в первую очередь между участниками финансовой пирамиды, которые вступили в нее самыми первыми. Основной чертой финансовой пирамиды является то, что вкладчикам обещается высокая доходность по их вкладам. Выплаты процентов осуществляются не за счет полученной от инвестиций прибыли, а за счет вкладов следующих участников. Деньги, вращающиеся в пирамиде, на самом деле ничем не подкреплены, а потому рано или поздно, такая структура не сможет обеспечить выплаты всем участникам, причем не только процентов, но даже непосредственно вкладов.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786050" y="474345"/>
            <a:ext cx="6143668" cy="46782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pPr algn="just"/>
            <a:r>
              <a:rPr lang="ru-RU" sz="2400" b="1" dirty="0" smtClean="0"/>
              <a:t> </a:t>
            </a:r>
            <a:r>
              <a:rPr lang="ru-RU" sz="2400" dirty="0" smtClean="0"/>
              <a:t>От ее деятельности в 1994 г. пострадало больше 15 </a:t>
            </a:r>
            <a:r>
              <a:rPr lang="ru-RU" sz="2400" dirty="0" err="1" smtClean="0"/>
              <a:t>млн</a:t>
            </a:r>
            <a:r>
              <a:rPr lang="ru-RU" sz="2400" dirty="0" smtClean="0"/>
              <a:t> человек. Успех «МММ» вызвал появление около 1700 других финансовых пирамид, таких как «Русский дом Селенга», «</a:t>
            </a:r>
            <a:r>
              <a:rPr lang="ru-RU" sz="2400" dirty="0" err="1" smtClean="0"/>
              <a:t>Хопёр-Инвест</a:t>
            </a:r>
            <a:r>
              <a:rPr lang="ru-RU" sz="2400" dirty="0" smtClean="0"/>
              <a:t>»и другие. </a:t>
            </a:r>
          </a:p>
          <a:p>
            <a:endParaRPr lang="ru-RU" sz="2000" dirty="0" smtClean="0"/>
          </a:p>
          <a:p>
            <a:endParaRPr lang="ru-RU" sz="2000" dirty="0" smtClean="0"/>
          </a:p>
          <a:p>
            <a:pPr algn="just"/>
            <a:r>
              <a:rPr lang="ru-RU" sz="2400" dirty="0" smtClean="0"/>
              <a:t>В 2011 году Мавроди  создал интернет-пирамиду международного масштаба под старым названием МММ. Более 300 тыс. человек из США, Латинской Америки, России, Европы оказались обмануты. 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357166"/>
            <a:ext cx="2285984" cy="15239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2071678"/>
            <a:ext cx="1914525" cy="2105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282" y="4500570"/>
            <a:ext cx="2576271" cy="20288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071546"/>
            <a:ext cx="1833591" cy="1541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Прямоугольник 3"/>
          <p:cNvSpPr/>
          <p:nvPr/>
        </p:nvSpPr>
        <p:spPr>
          <a:xfrm>
            <a:off x="0" y="3714752"/>
            <a:ext cx="7643834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200" dirty="0" smtClean="0"/>
              <a:t>По мнению регулятора, деньги привлекаются и в рублях, и в </a:t>
            </a:r>
            <a:r>
              <a:rPr lang="ru-RU" sz="2200" dirty="0" err="1" smtClean="0"/>
              <a:t>криптовалюте</a:t>
            </a:r>
            <a:r>
              <a:rPr lang="ru-RU" sz="2200" dirty="0" smtClean="0"/>
              <a:t>, но при этом признаки реальной экономической деятельности отсутствуют. ЦБ сообщил, что компании группы «</a:t>
            </a:r>
            <a:r>
              <a:rPr lang="ru-RU" sz="2200" dirty="0" err="1" smtClean="0"/>
              <a:t>Кэшбери</a:t>
            </a:r>
            <a:r>
              <a:rPr lang="ru-RU" sz="2200" dirty="0" smtClean="0"/>
              <a:t>» строят свою деятельность на принципах сетевого маркетинга, обещают завышенную доходность, ведут агрессивную рекламу в СМИ и социальных сетях. Лицензий Банка России у компаний, которые предлагают финансовые услуги, нет.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785918" y="857232"/>
            <a:ext cx="7072362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200" dirty="0" smtClean="0"/>
              <a:t>«Это одна из самых масштабных финансовых пирамид, которую мы выявили за последние годы, она развернула свою деятельность во многих регионах, практически по всей стране. Причём, в последнее время рекламирует себя все более активно, стараясь вовлечь как можно больше граждан», — говорит директор департамента противодействия недобросовестным практикам ЦБ Валерий Лях. </a:t>
            </a:r>
            <a:endParaRPr lang="ru-RU" sz="22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0" y="0"/>
            <a:ext cx="900115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Финансовые пирамиды в России: учимся ли мы на своих ошибках ? </a:t>
            </a: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757685" y="4143380"/>
            <a:ext cx="1386315" cy="1581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42844" y="0"/>
            <a:ext cx="885831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Финансовые пирамиды: основные признаки </a:t>
            </a:r>
            <a:endParaRPr lang="ru-RU" sz="2400" dirty="0">
              <a:solidFill>
                <a:srgbClr val="FF0000"/>
              </a:solidFill>
            </a:endParaRPr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638316"/>
            <a:ext cx="8215370" cy="60339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285720" y="6286520"/>
            <a:ext cx="5072098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r>
              <a:rPr lang="en-US" sz="1200" b="1" dirty="0" smtClean="0"/>
              <a:t>http://www.kp.ru/daily/26272.3/3148966 </a:t>
            </a:r>
            <a:endParaRPr lang="ru-RU" sz="1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143240" y="214290"/>
            <a:ext cx="4572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Телефонные мошенничества </a:t>
            </a:r>
            <a:endParaRPr lang="ru-RU" sz="2400" dirty="0">
              <a:solidFill>
                <a:srgbClr val="FF0000"/>
              </a:solidFill>
            </a:endParaRPr>
          </a:p>
        </p:txBody>
      </p:sp>
      <p:graphicFrame>
        <p:nvGraphicFramePr>
          <p:cNvPr id="21" name="Схема 20"/>
          <p:cNvGraphicFramePr/>
          <p:nvPr/>
        </p:nvGraphicFramePr>
        <p:xfrm>
          <a:off x="6143636" y="1071546"/>
          <a:ext cx="2714612" cy="438143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357158" y="5572140"/>
            <a:ext cx="8429684" cy="1200329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                                                      Ваши действия:</a:t>
            </a:r>
          </a:p>
          <a:p>
            <a:r>
              <a:rPr lang="ru-RU" b="1" dirty="0" smtClean="0">
                <a:solidFill>
                  <a:schemeClr val="bg1"/>
                </a:solidFill>
              </a:rPr>
              <a:t>Удалять СМС подобного содержания с незнакомых номеров </a:t>
            </a:r>
          </a:p>
          <a:p>
            <a:r>
              <a:rPr lang="ru-RU" b="1" dirty="0" smtClean="0">
                <a:solidFill>
                  <a:schemeClr val="bg1"/>
                </a:solidFill>
              </a:rPr>
              <a:t>•Перезванивать на реальные телефоны друзей и родственников </a:t>
            </a:r>
          </a:p>
          <a:p>
            <a:r>
              <a:rPr lang="ru-RU" b="1" dirty="0" smtClean="0">
                <a:solidFill>
                  <a:schemeClr val="bg1"/>
                </a:solidFill>
              </a:rPr>
              <a:t>•Отказываться от затяжных разговоров по странным темам </a:t>
            </a:r>
          </a:p>
        </p:txBody>
      </p:sp>
      <p:sp>
        <p:nvSpPr>
          <p:cNvPr id="11" name="Блок-схема: альтернативный процесс 10"/>
          <p:cNvSpPr/>
          <p:nvPr/>
        </p:nvSpPr>
        <p:spPr>
          <a:xfrm>
            <a:off x="285720" y="142852"/>
            <a:ext cx="3000396" cy="1071570"/>
          </a:xfrm>
          <a:prstGeom prst="flowChartAlternateProcess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2000" b="1" dirty="0" smtClean="0"/>
              <a:t>Звонок или СМС </a:t>
            </a:r>
          </a:p>
          <a:p>
            <a:r>
              <a:rPr lang="ru-RU" sz="2000" b="1" dirty="0" smtClean="0"/>
              <a:t>с незнакомого номера </a:t>
            </a:r>
          </a:p>
        </p:txBody>
      </p:sp>
      <p:graphicFrame>
        <p:nvGraphicFramePr>
          <p:cNvPr id="16" name="Схема 15"/>
          <p:cNvGraphicFramePr/>
          <p:nvPr/>
        </p:nvGraphicFramePr>
        <p:xfrm>
          <a:off x="0" y="1214422"/>
          <a:ext cx="6000792" cy="41354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  <p:pic>
        <p:nvPicPr>
          <p:cNvPr id="18436" name="Picture 4" descr="http://shpolyanochka.com/images/Foto/2016/084/xx12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7143734" y="5470316"/>
            <a:ext cx="2000266" cy="13876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643174" y="214290"/>
            <a:ext cx="435771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err="1" smtClean="0">
                <a:solidFill>
                  <a:srgbClr val="FF0000"/>
                </a:solidFill>
              </a:rPr>
              <a:t>Интернет-мошенничества</a:t>
            </a:r>
            <a:r>
              <a:rPr lang="ru-RU" sz="2400" b="1" dirty="0" smtClean="0">
                <a:solidFill>
                  <a:srgbClr val="00B050"/>
                </a:solidFill>
              </a:rPr>
              <a:t> </a:t>
            </a:r>
            <a:endParaRPr lang="ru-RU" sz="2400" dirty="0">
              <a:solidFill>
                <a:srgbClr val="00B050"/>
              </a:solidFill>
            </a:endParaRPr>
          </a:p>
        </p:txBody>
      </p:sp>
      <p:graphicFrame>
        <p:nvGraphicFramePr>
          <p:cNvPr id="13" name="Схема 12"/>
          <p:cNvGraphicFramePr/>
          <p:nvPr/>
        </p:nvGraphicFramePr>
        <p:xfrm>
          <a:off x="0" y="0"/>
          <a:ext cx="2928894" cy="207170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12" name="Схема 11"/>
          <p:cNvGraphicFramePr/>
          <p:nvPr/>
        </p:nvGraphicFramePr>
        <p:xfrm>
          <a:off x="1357290" y="1643050"/>
          <a:ext cx="4714908" cy="424731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  <p:graphicFrame>
        <p:nvGraphicFramePr>
          <p:cNvPr id="15" name="Схема 14"/>
          <p:cNvGraphicFramePr/>
          <p:nvPr/>
        </p:nvGraphicFramePr>
        <p:xfrm>
          <a:off x="6000760" y="2643182"/>
          <a:ext cx="3143240" cy="292895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0" r:lo="rId11" r:qs="rId12" r:cs="rId13"/>
          </a:graphicData>
        </a:graphic>
      </p:graphicFrame>
      <p:sp>
        <p:nvSpPr>
          <p:cNvPr id="9" name="Прямоугольник 8"/>
          <p:cNvSpPr/>
          <p:nvPr/>
        </p:nvSpPr>
        <p:spPr>
          <a:xfrm>
            <a:off x="214282" y="6072206"/>
            <a:ext cx="8715436" cy="646331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Ваши действия: </a:t>
            </a:r>
            <a:r>
              <a:rPr lang="ru-RU" b="1" dirty="0" smtClean="0">
                <a:solidFill>
                  <a:schemeClr val="bg1"/>
                </a:solidFill>
              </a:rPr>
              <a:t>удалять письма подобного содержания с незнакомых адресов, не читать, не отвечать, не проходить по указанным в них ссылкам. </a:t>
            </a:r>
            <a:endParaRPr lang="ru-RU" b="1" dirty="0">
              <a:solidFill>
                <a:schemeClr val="bg1"/>
              </a:solidFill>
            </a:endParaRPr>
          </a:p>
        </p:txBody>
      </p:sp>
      <p:pic>
        <p:nvPicPr>
          <p:cNvPr id="17410" name="Picture 2" descr="https://mtdata.ru/u23/photo2E10/20353715892-0/original.jpg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6215042" y="642918"/>
            <a:ext cx="2928958" cy="197804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177</TotalTime>
  <Words>1090</Words>
  <PresentationFormat>Экран (4:3)</PresentationFormat>
  <Paragraphs>94</Paragraphs>
  <Slides>12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4" baseType="lpstr">
      <vt:lpstr>Тема Office</vt:lpstr>
      <vt:lpstr>Acrobat Document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ааа</dc:creator>
  <cp:lastModifiedBy>Olga</cp:lastModifiedBy>
  <cp:revision>35</cp:revision>
  <dcterms:created xsi:type="dcterms:W3CDTF">2018-12-04T13:37:30Z</dcterms:created>
  <dcterms:modified xsi:type="dcterms:W3CDTF">2018-12-14T09:25:27Z</dcterms:modified>
</cp:coreProperties>
</file>