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6" r:id="rId2"/>
    <p:sldId id="256" r:id="rId3"/>
    <p:sldId id="295" r:id="rId4"/>
    <p:sldId id="311" r:id="rId5"/>
    <p:sldId id="297" r:id="rId6"/>
    <p:sldId id="258" r:id="rId7"/>
    <p:sldId id="279" r:id="rId8"/>
    <p:sldId id="280" r:id="rId9"/>
    <p:sldId id="281" r:id="rId10"/>
    <p:sldId id="284" r:id="rId11"/>
    <p:sldId id="283" r:id="rId12"/>
    <p:sldId id="285" r:id="rId13"/>
    <p:sldId id="286" r:id="rId14"/>
    <p:sldId id="287" r:id="rId15"/>
    <p:sldId id="288" r:id="rId16"/>
    <p:sldId id="289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293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gif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501008"/>
            <a:ext cx="3460667" cy="1731982"/>
          </a:xfrm>
        </p:spPr>
        <p:txBody>
          <a:bodyPr/>
          <a:lstStyle/>
          <a:p>
            <a:r>
              <a:rPr lang="ru-RU" dirty="0" smtClean="0"/>
              <a:t>Иванова </a:t>
            </a:r>
            <a:br>
              <a:rPr lang="ru-RU" dirty="0" smtClean="0"/>
            </a:br>
            <a:r>
              <a:rPr lang="ru-RU" dirty="0" smtClean="0"/>
              <a:t>Софья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71600" y="3861048"/>
            <a:ext cx="6048672" cy="244827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dirty="0" smtClean="0"/>
              <a:t>Ученица 3 «А» класса</a:t>
            </a:r>
          </a:p>
          <a:p>
            <a:r>
              <a:rPr lang="ru-RU" sz="2400" dirty="0" smtClean="0"/>
              <a:t>ГОКУ «Санаторная школа- интернат №4»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620688"/>
            <a:ext cx="3233019" cy="3694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029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8185" y="476672"/>
            <a:ext cx="7756263" cy="1054250"/>
          </a:xfrm>
        </p:spPr>
        <p:txBody>
          <a:bodyPr/>
          <a:lstStyle/>
          <a:p>
            <a:pPr lvl="0"/>
            <a:r>
              <a:rPr lang="ru-RU" sz="4400" b="1" dirty="0"/>
              <a:t>По типу шёрстного покрова</a:t>
            </a:r>
            <a:r>
              <a:rPr lang="ru-RU" sz="4400" b="1" dirty="0" smtClean="0"/>
              <a:t>: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0323" y="2164661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Короткошёрстные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4365104"/>
            <a:ext cx="214244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Р</a:t>
            </a:r>
            <a:r>
              <a:rPr lang="ru-RU" sz="4000" b="1" dirty="0" smtClean="0"/>
              <a:t>усская </a:t>
            </a:r>
          </a:p>
          <a:p>
            <a:r>
              <a:rPr lang="ru-RU" sz="4000" b="1" dirty="0" smtClean="0"/>
              <a:t>голубая</a:t>
            </a:r>
            <a:endParaRPr lang="ru-RU" sz="4000" b="1" dirty="0"/>
          </a:p>
        </p:txBody>
      </p:sp>
      <p:pic>
        <p:nvPicPr>
          <p:cNvPr id="5122" name="Picture 2" descr="http://komotoz.ru/photo/porody_koshek/photos/russkaya_golubaya_koshka/russkaya_golubaya_koshka_s_kotenkom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371" y="2919973"/>
            <a:ext cx="5172864" cy="346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17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8185" y="476672"/>
            <a:ext cx="7756263" cy="1054250"/>
          </a:xfrm>
        </p:spPr>
        <p:txBody>
          <a:bodyPr/>
          <a:lstStyle/>
          <a:p>
            <a:pPr lvl="0"/>
            <a:r>
              <a:rPr lang="ru-RU" sz="4400" b="1" dirty="0"/>
              <a:t>По типу шёрстного покрова</a:t>
            </a:r>
            <a:r>
              <a:rPr lang="ru-RU" sz="4400" b="1" dirty="0" smtClean="0"/>
              <a:t>: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276872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С </a:t>
            </a:r>
            <a:r>
              <a:rPr lang="ru-RU" sz="3600" b="1" dirty="0"/>
              <a:t>вьющейся </a:t>
            </a:r>
            <a:r>
              <a:rPr lang="ru-RU" sz="3600" b="1" dirty="0" smtClean="0"/>
              <a:t>шерстью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653136"/>
            <a:ext cx="32898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err="1" smtClean="0"/>
              <a:t>Корниш-рекс</a:t>
            </a:r>
            <a:endParaRPr lang="ru-RU" sz="4000" b="1" dirty="0"/>
          </a:p>
        </p:txBody>
      </p:sp>
      <p:pic>
        <p:nvPicPr>
          <p:cNvPr id="5" name="Picture 2" descr="C:\Users\Home\Desktop\корниш рекс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520" y="2978514"/>
            <a:ext cx="3492864" cy="3349243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255514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vancats.ru/images_7/Cat/American_wirehair_cat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812942"/>
            <a:ext cx="4841862" cy="33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8185" y="476672"/>
            <a:ext cx="7756263" cy="1054250"/>
          </a:xfrm>
        </p:spPr>
        <p:txBody>
          <a:bodyPr/>
          <a:lstStyle/>
          <a:p>
            <a:pPr lvl="0"/>
            <a:r>
              <a:rPr lang="ru-RU" sz="4400" b="1" dirty="0"/>
              <a:t>По типу шёрстного покрова</a:t>
            </a:r>
            <a:r>
              <a:rPr lang="ru-RU" sz="4400" b="1" dirty="0" smtClean="0"/>
              <a:t>: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3095" y="2121232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 smtClean="0"/>
              <a:t>Жёсткошёрстные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293096"/>
            <a:ext cx="406200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Американская </a:t>
            </a:r>
          </a:p>
          <a:p>
            <a:r>
              <a:rPr lang="ru-RU" sz="4000" b="1" dirty="0" err="1" smtClean="0"/>
              <a:t>жёсткошёрстная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60343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8185" y="476672"/>
            <a:ext cx="7756263" cy="1054250"/>
          </a:xfrm>
        </p:spPr>
        <p:txBody>
          <a:bodyPr/>
          <a:lstStyle/>
          <a:p>
            <a:pPr lvl="0"/>
            <a:r>
              <a:rPr lang="ru-RU" sz="4400" b="1" dirty="0"/>
              <a:t>По типу шёрстного покрова</a:t>
            </a:r>
            <a:r>
              <a:rPr lang="ru-RU" sz="4400" b="1" dirty="0" smtClean="0"/>
              <a:t>: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1294" y="2134597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Бесшёрстные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4725144"/>
            <a:ext cx="20089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Сфинкс</a:t>
            </a:r>
            <a:endParaRPr lang="ru-RU" sz="4000" b="1" dirty="0"/>
          </a:p>
        </p:txBody>
      </p:sp>
      <p:pic>
        <p:nvPicPr>
          <p:cNvPr id="5" name="Picture 3" descr="C:\Users\Home\Desktop\Сфинкс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4" y="2987960"/>
            <a:ext cx="4935041" cy="3474368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374013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elite-british.by/wp-content/uploads/2015/06/Favn-kot-1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04887"/>
            <a:ext cx="2561029" cy="275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dirty="0"/>
              <a:t>По типу окраса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060848"/>
            <a:ext cx="65527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800" dirty="0"/>
              <a:t>Одноцветные </a:t>
            </a:r>
            <a:r>
              <a:rPr lang="ru-RU" sz="4800" dirty="0" smtClean="0"/>
              <a:t>   </a:t>
            </a:r>
            <a:endParaRPr lang="ru-RU" sz="4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800" dirty="0" smtClean="0"/>
              <a:t>Двухцветные </a:t>
            </a:r>
            <a:endParaRPr lang="ru-RU" sz="4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800" dirty="0" smtClean="0"/>
              <a:t>Пёстрые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800" dirty="0" smtClean="0"/>
              <a:t>С крапом</a:t>
            </a:r>
            <a:endParaRPr lang="ru-RU" sz="4800" dirty="0"/>
          </a:p>
        </p:txBody>
      </p:sp>
      <p:pic>
        <p:nvPicPr>
          <p:cNvPr id="5" name="Рисунок 4" descr=" рэгдолл фото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568" y="4068998"/>
            <a:ext cx="2538095" cy="1787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мейн-кун фото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496" y="4531896"/>
            <a:ext cx="2811145" cy="1842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 американская короткошерстная  кошка фото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00" y="4983951"/>
            <a:ext cx="2664296" cy="1745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1673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По </a:t>
            </a:r>
            <a:r>
              <a:rPr lang="ru-RU" sz="4000" b="1" dirty="0"/>
              <a:t>виду рисунка на шерсти</a:t>
            </a:r>
            <a:r>
              <a:rPr lang="ru-RU" sz="4000" b="1" dirty="0" smtClean="0"/>
              <a:t>.</a:t>
            </a:r>
            <a:endParaRPr lang="ru-RU" sz="4000" dirty="0"/>
          </a:p>
        </p:txBody>
      </p:sp>
      <p:pic>
        <p:nvPicPr>
          <p:cNvPr id="7170" name="Picture 2" descr="http://vashipitomcy.ru/_pu/2/796915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76872"/>
            <a:ext cx="7848872" cy="2361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crosti.ru/patterns/00/0d/9b/68fd0e5185/pict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16150"/>
            <a:ext cx="714375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47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202660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В  нашем городе </a:t>
            </a:r>
            <a:r>
              <a:rPr lang="ru-RU" sz="32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распространены </a:t>
            </a:r>
            <a:r>
              <a:rPr lang="ru-RU" sz="3200" dirty="0">
                <a:solidFill>
                  <a:schemeClr val="tx1"/>
                </a:solidFill>
                <a:latin typeface="Monotype Corsiva" panose="03010101010201010101" pitchFamily="66" charset="0"/>
              </a:rPr>
              <a:t>кошки таких пород как</a:t>
            </a:r>
            <a:r>
              <a:rPr lang="ru-RU" sz="32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:</a:t>
            </a:r>
            <a:endParaRPr lang="ru-RU" sz="3200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132856"/>
            <a:ext cx="1925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/>
              <a:t>Мейн</a:t>
            </a:r>
            <a:r>
              <a:rPr lang="ru-RU" sz="2800" dirty="0"/>
              <a:t> </a:t>
            </a:r>
            <a:r>
              <a:rPr lang="ru-RU" sz="2800" dirty="0" smtClean="0"/>
              <a:t>кун</a:t>
            </a:r>
            <a:endParaRPr lang="ru-RU" sz="2800" dirty="0"/>
          </a:p>
        </p:txBody>
      </p:sp>
      <p:pic>
        <p:nvPicPr>
          <p:cNvPr id="8194" name="Picture 2" descr="https://rugeroi.ru/wp-content/uploads/2017/02/mein-kuny-foto-03-mi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89" y="2701217"/>
            <a:ext cx="2870419" cy="1794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2000" y="2179022"/>
            <a:ext cx="38884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Британские вислоухие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8196" name="Picture 4" descr="http://kittens.ucoz.net/_ph/17/4113511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628" y="2780928"/>
            <a:ext cx="3269175" cy="224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427984" y="5373216"/>
            <a:ext cx="1656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Сфинксы</a:t>
            </a:r>
            <a:endParaRPr lang="ru-RU" sz="2800" dirty="0"/>
          </a:p>
        </p:txBody>
      </p:sp>
      <p:pic>
        <p:nvPicPr>
          <p:cNvPr id="8198" name="Picture 6" descr="http://kotkoshka.ru/wp-content/uploads/2017/02/caanad1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826386"/>
            <a:ext cx="2943349" cy="161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7197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56263" cy="5545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Практическая часть</a:t>
            </a:r>
            <a:endParaRPr lang="ru-RU" dirty="0"/>
          </a:p>
        </p:txBody>
      </p:sp>
      <p:pic>
        <p:nvPicPr>
          <p:cNvPr id="1026" name="Picture 2" descr="http://catandcat.com/wp-content/uploads/2016/12/siamese-in-the-street-phot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619"/>
            <a:ext cx="8686999" cy="488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011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265164954" descr="&amp;Ocy;&amp;bcy;&amp;ocy;&amp;icy; &amp;scy;&amp;icy;&amp;acy;&amp;mcy;&amp;scy;&amp;kcy;&amp;icy;&amp;iecy; &amp;kcy;&amp;ocy;&amp;tcy;&amp;ycy;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2887"/>
            <a:ext cx="8365749" cy="627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4653136"/>
            <a:ext cx="5963789" cy="1890170"/>
          </a:xfrm>
        </p:spPr>
        <p:txBody>
          <a:bodyPr/>
          <a:lstStyle/>
          <a:p>
            <a:r>
              <a:rPr lang="ru-RU" sz="3200" i="1" dirty="0">
                <a:solidFill>
                  <a:schemeClr val="tx1"/>
                </a:solidFill>
              </a:rPr>
              <a:t>Сиамская порода – одна из древних пород кошек, пришедшая к нам из </a:t>
            </a:r>
            <a:r>
              <a:rPr lang="ru-RU" sz="3200" i="1" dirty="0" smtClean="0">
                <a:solidFill>
                  <a:schemeClr val="tx1"/>
                </a:solidFill>
              </a:rPr>
              <a:t>Сиама. 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27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Сиамская кошка, фотографии сиамской кош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7760055" cy="6206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058" y="188640"/>
            <a:ext cx="8169406" cy="1368152"/>
          </a:xfrm>
        </p:spPr>
        <p:txBody>
          <a:bodyPr/>
          <a:lstStyle/>
          <a:p>
            <a:r>
              <a:rPr lang="ru-RU" sz="3600" dirty="0" smtClean="0">
                <a:solidFill>
                  <a:schemeClr val="tx1"/>
                </a:solidFill>
                <a:latin typeface="Monotype Corsiva" panose="03010101010201010101" pitchFamily="66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О сиамских кошках сложено много красивых легенд .</a:t>
            </a:r>
            <a:endParaRPr lang="ru-RU" sz="3600" dirty="0">
              <a:solidFill>
                <a:schemeClr val="tx1"/>
              </a:solidFill>
              <a:latin typeface="Monotype Corsiva" panose="03010101010201010101" pitchFamily="66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53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4152" y="1052736"/>
            <a:ext cx="7772400" cy="2088232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Miama Nueva" panose="02000603000000000000" pitchFamily="2" charset="-52"/>
              </a:rPr>
              <a:t>«Эти удивительные кошки»</a:t>
            </a:r>
            <a:endParaRPr lang="ru-RU" b="1" dirty="0">
              <a:solidFill>
                <a:schemeClr val="bg1"/>
              </a:solidFill>
              <a:latin typeface="Miama Nueva" panose="02000603000000000000" pitchFamily="2" charset="-52"/>
            </a:endParaRPr>
          </a:p>
        </p:txBody>
      </p:sp>
      <p:pic>
        <p:nvPicPr>
          <p:cNvPr id="1026" name="Picture 2" descr="http://www.playcast.ru/uploads/2017/09/29/2354036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352" y="3933056"/>
            <a:ext cx="4443295" cy="295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lipartmania.ru/uploads/gallery/main/438/cat-24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9512" y="3429000"/>
            <a:ext cx="3102782" cy="3043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68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 descr="Сиамская кошка, фотографии сиамской кош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6685" y="188640"/>
            <a:ext cx="7056058" cy="519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96262" y="4941856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Monotype Corsiva" panose="03010101010201010101" pitchFamily="66" charset="0"/>
              </a:rPr>
              <a:t>В древнем Сиаме такая кошка считалась священным животным. Держать ее позволялось только монахам и членам королевских семей. </a:t>
            </a:r>
          </a:p>
        </p:txBody>
      </p:sp>
    </p:spTree>
    <p:extLst>
      <p:ext uri="{BB962C8B-B14F-4D97-AF65-F5344CB8AC3E}">
        <p14:creationId xmlns:p14="http://schemas.microsoft.com/office/powerpoint/2010/main" val="386716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zooclub.ru/attach/fotogal/oboi/cats/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56917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80641" y="476672"/>
            <a:ext cx="3571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19 веке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357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293085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Тело сиамской кошки грациозное, длинное, элегантное. Крепкий костяк, развитая мускулатура. Имеет трубообразную форму. Шея стройная, длинная. Ноги длинные, пропорциональные. Лапки изящные маленькие овальной формы. Хвост Длинный, тонкий, равномерно сужающийся к кончику.</a:t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C:\Users\Admin\Desktop\8b1fcf80f6bd4530f1c7029f57fb0f5e_33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40968"/>
            <a:ext cx="4176464" cy="255067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51520" y="3653408"/>
            <a:ext cx="8640960" cy="29308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825677"/>
            <a:ext cx="43204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У  моего </a:t>
            </a:r>
            <a:r>
              <a:rPr lang="ru-RU" sz="2800" dirty="0" smtClean="0"/>
              <a:t>кота крепкое </a:t>
            </a:r>
            <a:r>
              <a:rPr lang="ru-RU" sz="2800" dirty="0"/>
              <a:t>мускулистое тело имеющее трубообразную форму, хвост  сужающий к кончику. Лапы </a:t>
            </a:r>
            <a:r>
              <a:rPr lang="ru-RU" sz="2800" dirty="0" smtClean="0"/>
              <a:t>длинные, широкие</a:t>
            </a:r>
            <a:r>
              <a:rPr lang="ru-RU" sz="2800" dirty="0"/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5026603" cy="2988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2414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364972"/>
            <a:ext cx="47525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Шерсть кошек короткая, прилегающая, блестящая</a:t>
            </a:r>
            <a:r>
              <a:rPr lang="ru-RU" sz="2800" dirty="0" smtClean="0"/>
              <a:t>.. </a:t>
            </a:r>
            <a:r>
              <a:rPr lang="ru-RU" sz="2800" dirty="0"/>
              <a:t>Отметины должны быть однотонными и ровными по окрасу. Маска не должна заходить на верхнюю часть головы и не должна смыкаться с </a:t>
            </a:r>
            <a:r>
              <a:rPr lang="ru-RU" sz="2800" dirty="0" smtClean="0"/>
              <a:t>ушами.</a:t>
            </a:r>
            <a:endParaRPr lang="ru-RU" sz="2800" dirty="0"/>
          </a:p>
        </p:txBody>
      </p:sp>
      <p:pic>
        <p:nvPicPr>
          <p:cNvPr id="4" name="Picture 4" descr="&amp;Scy;&amp;icy;&amp;acy;&amp;mcy;&amp;scy;&amp;kcy;&amp;acy;&amp;yacy; &amp;pcy;&amp;ocy;&amp;rcy;&amp;ocy;&amp;dcy;&amp;acy; &amp;kcy;&amp;ocy;&amp;shcy;&amp;iecy;&amp;k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476672"/>
            <a:ext cx="352839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90" y="364972"/>
            <a:ext cx="4228220" cy="5013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04048" y="5517232"/>
            <a:ext cx="3672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 моего Мойши шерсть средней длины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65144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55446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Голова средней величины. Ее форма напоминает длинный клин. Боковые линии прямые, без изломов. Уши как бы продолжают линии головы таким образом, что кончик носа и кончики ушей образуют вершины равностороннего треугольника.</a:t>
            </a:r>
          </a:p>
        </p:txBody>
      </p:sp>
      <p:pic>
        <p:nvPicPr>
          <p:cNvPr id="3" name="Рисунок 2" descr="C:\Users\Admin\Desktop\image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957032"/>
            <a:ext cx="3901802" cy="264031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Равнобедренный треугольник 3"/>
          <p:cNvSpPr/>
          <p:nvPr/>
        </p:nvSpPr>
        <p:spPr>
          <a:xfrm rot="10800000">
            <a:off x="5965093" y="4437112"/>
            <a:ext cx="2016224" cy="1248112"/>
          </a:xfrm>
          <a:prstGeom prst="triangl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70" y="277681"/>
            <a:ext cx="4677852" cy="4744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Равнобедренный треугольник 5"/>
          <p:cNvSpPr/>
          <p:nvPr/>
        </p:nvSpPr>
        <p:spPr>
          <a:xfrm rot="10997696">
            <a:off x="597262" y="574234"/>
            <a:ext cx="4029252" cy="3230318"/>
          </a:xfrm>
          <a:prstGeom prst="triangle">
            <a:avLst>
              <a:gd name="adj" fmla="val 45030"/>
            </a:avLst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5022533"/>
            <a:ext cx="54726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У Мойши голова  средней величины, но форма  не напоминает длинный клин она как бы округлой формы. Треугольник </a:t>
            </a:r>
            <a:r>
              <a:rPr lang="ru-RU" sz="2400" dirty="0" smtClean="0"/>
              <a:t>просматривается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21059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etstime.ru/sites/default/files/chocolate_poin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8640"/>
            <a:ext cx="7274091" cy="545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674" y="18864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Monotype Corsiva" panose="03010101010201010101" pitchFamily="66" charset="0"/>
              </a:rPr>
              <a:t>Уши сиамских кошек большие, широкие в </a:t>
            </a:r>
            <a:r>
              <a:rPr lang="ru-RU" sz="2800" dirty="0" smtClean="0">
                <a:latin typeface="Monotype Corsiva" panose="03010101010201010101" pitchFamily="66" charset="0"/>
              </a:rPr>
              <a:t>основании. </a:t>
            </a:r>
            <a:r>
              <a:rPr lang="ru-RU" sz="2800" dirty="0">
                <a:latin typeface="Monotype Corsiva" panose="03010101010201010101" pitchFamily="66" charset="0"/>
              </a:rPr>
              <a:t>Чем больше уши, тем лучше.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32" y="2031373"/>
            <a:ext cx="4200525" cy="433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75990" y="5703473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Monotype Corsiva" panose="03010101010201010101" pitchFamily="66" charset="0"/>
              </a:rPr>
              <a:t>У Мойши уши средней величины, широкие у основания.</a:t>
            </a:r>
          </a:p>
        </p:txBody>
      </p:sp>
    </p:spTree>
    <p:extLst>
      <p:ext uri="{BB962C8B-B14F-4D97-AF65-F5344CB8AC3E}">
        <p14:creationId xmlns:p14="http://schemas.microsoft.com/office/powerpoint/2010/main" val="2557646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Monotype Corsiva" panose="03010101010201010101" pitchFamily="66" charset="0"/>
              </a:rPr>
              <a:t>Глаза Средней величины, миндалевидные, не выпуклые и не запавшие. Они косо поставленные, но не косящие. Темно- синего или ярко-голубого цвета. Чем насыщеннее цвет тем лучше.</a:t>
            </a:r>
          </a:p>
        </p:txBody>
      </p:sp>
      <p:pic>
        <p:nvPicPr>
          <p:cNvPr id="3" name="Рисунок 2" descr="C:\Users\Admin\Desktop\6-Сиамская порода кошек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55008"/>
            <a:ext cx="2498204" cy="314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Admin\Desktop\standart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389" y="1857023"/>
            <a:ext cx="2064246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Сиамская кошка, фотографии сиамской кошки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3501008"/>
            <a:ext cx="295395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78" y="113495"/>
            <a:ext cx="3848100" cy="362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92188" y="5877272"/>
            <a:ext cx="76827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Monotype Corsiva" panose="03010101010201010101" pitchFamily="66" charset="0"/>
              </a:rPr>
              <a:t>Глаза у моего кота средней величины, голубого цвета.</a:t>
            </a:r>
          </a:p>
        </p:txBody>
      </p:sp>
    </p:spTree>
    <p:extLst>
      <p:ext uri="{BB962C8B-B14F-4D97-AF65-F5344CB8AC3E}">
        <p14:creationId xmlns:p14="http://schemas.microsoft.com/office/powerpoint/2010/main" val="462527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 </a:t>
            </a:r>
            <a:endParaRPr lang="ru-RU" dirty="0"/>
          </a:p>
        </p:txBody>
      </p:sp>
      <p:pic>
        <p:nvPicPr>
          <p:cNvPr id="8194" name="Picture 2" descr="https://s00.yaplakal.com/pics/pics_original/9/3/9/31129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346319"/>
            <a:ext cx="5891808" cy="393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069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188640"/>
            <a:ext cx="7756263" cy="1728192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В заключении хочу сказать, что гипотеза моя </a:t>
            </a:r>
            <a:r>
              <a:rPr lang="ru-RU" sz="2800" dirty="0" smtClean="0"/>
              <a:t> не подтвердилась</a:t>
            </a:r>
            <a:r>
              <a:rPr lang="ru-RU" sz="2800" dirty="0"/>
              <a:t>. В результате случайного скрещивания появилась на свет и </a:t>
            </a:r>
            <a:r>
              <a:rPr lang="ru-RU" sz="2800" dirty="0" smtClean="0"/>
              <a:t>мой кот </a:t>
            </a:r>
            <a:r>
              <a:rPr lang="ru-RU" sz="2800" dirty="0"/>
              <a:t>Мойша.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04864"/>
            <a:ext cx="2808312" cy="4040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http://elitefon.ru/download.php?file=201211/1920x1200/elitefon.ru-496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617" y="2204864"/>
            <a:ext cx="4021575" cy="251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204864"/>
            <a:ext cx="2980161" cy="302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1255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067944" y="2204864"/>
            <a:ext cx="4808857" cy="3960440"/>
          </a:xfrm>
        </p:spPr>
        <p:txBody>
          <a:bodyPr/>
          <a:lstStyle/>
          <a:p>
            <a:pPr algn="l"/>
            <a:r>
              <a:rPr lang="ru-RU" sz="2800" dirty="0" smtClean="0"/>
              <a:t>В </a:t>
            </a:r>
            <a:r>
              <a:rPr lang="ru-RU" sz="2800" dirty="0"/>
              <a:t>этой работе я рассказала, откуда появились кошки в жизни </a:t>
            </a:r>
            <a:r>
              <a:rPr lang="ru-RU" sz="2800" dirty="0" smtClean="0"/>
              <a:t>человека.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Научившись уважать, любить заботиться о кошке, люди становятся ответственными, внимательными, добрыми</a:t>
            </a:r>
            <a:r>
              <a:rPr lang="ru-RU" sz="2800" dirty="0" smtClean="0"/>
              <a:t>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   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82569"/>
            <a:ext cx="3635447" cy="4914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179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16832"/>
            <a:ext cx="4824536" cy="4104456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У меня дома 2 кошки и одна из них появилась в моей жизни случайно, я нашла ее на улице, совершенно крохотной , одинокой грязной и голодной. Сейчас кошка выросла обзавелась сыночком- котенком. После этой истории я подумала, а откуда  и когда кошки появились в жизни человека.</a:t>
            </a:r>
          </a:p>
          <a:p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Эти удивительные кошки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556791"/>
            <a:ext cx="3521501" cy="4760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065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ds04.infourok.ru/uploads/ex/081b/00041342-aaf39b94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7" y="4827"/>
            <a:ext cx="9137564" cy="6853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61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764705"/>
            <a:ext cx="8820472" cy="115212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600" dirty="0" smtClean="0">
                <a:latin typeface="Miama Nueva" panose="02000603000000000000" pitchFamily="2" charset="-52"/>
              </a:rPr>
              <a:t>Узнать к какой породе относится мой кот Мойша .</a:t>
            </a:r>
            <a:endParaRPr lang="ru-RU" sz="3600" dirty="0">
              <a:latin typeface="Miama Nueva" panose="02000603000000000000" pitchFamily="2" charset="-52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66882" y="260648"/>
            <a:ext cx="7756263" cy="504056"/>
          </a:xfrm>
        </p:spPr>
        <p:txBody>
          <a:bodyPr/>
          <a:lstStyle/>
          <a:p>
            <a:pPr algn="l"/>
            <a:r>
              <a:rPr lang="ru-RU" sz="4000" dirty="0" smtClean="0">
                <a:latin typeface="Miama Nueva" panose="02000603000000000000" pitchFamily="2" charset="-52"/>
              </a:rPr>
              <a:t>Цель исследования:</a:t>
            </a:r>
            <a:endParaRPr lang="ru-RU" sz="4000" dirty="0">
              <a:latin typeface="Miama Nueva" panose="02000603000000000000" pitchFamily="2" charset="-5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060848"/>
            <a:ext cx="3808570" cy="4014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2060848"/>
            <a:ext cx="2583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Задачи исследования:</a:t>
            </a:r>
            <a:r>
              <a:rPr lang="ru-RU" dirty="0"/>
              <a:t>  </a:t>
            </a:r>
          </a:p>
        </p:txBody>
      </p:sp>
      <p:sp>
        <p:nvSpPr>
          <p:cNvPr id="7" name="Объект 1"/>
          <p:cNvSpPr txBox="1">
            <a:spLocks/>
          </p:cNvSpPr>
          <p:nvPr/>
        </p:nvSpPr>
        <p:spPr>
          <a:xfrm>
            <a:off x="107504" y="2276872"/>
            <a:ext cx="4896544" cy="38778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6576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7724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"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3657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0876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-32004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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14884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6888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892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74320" algn="l" defTabSz="914400" rtl="0" eaLnBrk="1" latinLnBrk="0" hangingPunct="1"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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ru-RU" sz="2800" dirty="0" smtClean="0"/>
              <a:t>собрать информацию о кошках и познакомиться с историей кошек;</a:t>
            </a:r>
          </a:p>
          <a:p>
            <a:pPr fontAlgn="base"/>
            <a:r>
              <a:rPr lang="ru-RU" sz="2800" dirty="0" smtClean="0"/>
              <a:t>узнать какие породы кошек существуют;</a:t>
            </a:r>
          </a:p>
          <a:p>
            <a:pPr fontAlgn="base"/>
            <a:r>
              <a:rPr lang="ru-RU" sz="2800" dirty="0" smtClean="0"/>
              <a:t>провести наблюдение за домашним питомцем;</a:t>
            </a:r>
          </a:p>
          <a:p>
            <a:pPr fontAlgn="base"/>
            <a:r>
              <a:rPr lang="ru-RU" sz="2800" dirty="0" smtClean="0"/>
              <a:t>определить породу кота Мойши.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6437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9247" y="2248347"/>
            <a:ext cx="7689177" cy="2980853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Monotype Corsiva" panose="03010101010201010101" pitchFamily="66" charset="0"/>
              </a:rPr>
              <a:t>Я </a:t>
            </a:r>
            <a:r>
              <a:rPr lang="ru-RU" sz="4400" dirty="0">
                <a:latin typeface="Monotype Corsiva" panose="03010101010201010101" pitchFamily="66" charset="0"/>
              </a:rPr>
              <a:t>считаю, что </a:t>
            </a:r>
            <a:r>
              <a:rPr lang="ru-RU" sz="4400" dirty="0" smtClean="0">
                <a:latin typeface="Monotype Corsiva" panose="03010101010201010101" pitchFamily="66" charset="0"/>
              </a:rPr>
              <a:t>мой кот </a:t>
            </a:r>
            <a:r>
              <a:rPr lang="ru-RU" sz="4400" dirty="0">
                <a:latin typeface="Monotype Corsiva" panose="03010101010201010101" pitchFamily="66" charset="0"/>
              </a:rPr>
              <a:t>не </a:t>
            </a:r>
            <a:r>
              <a:rPr lang="ru-RU" sz="4400" dirty="0" smtClean="0">
                <a:latin typeface="Monotype Corsiva" panose="03010101010201010101" pitchFamily="66" charset="0"/>
              </a:rPr>
              <a:t>обычный дворовый кот, а кот сиамской породы</a:t>
            </a:r>
            <a:endParaRPr lang="ru-RU" sz="4400" dirty="0">
              <a:latin typeface="Monotype Corsiva" panose="03010101010201010101" pitchFamily="66" charset="0"/>
            </a:endParaRPr>
          </a:p>
          <a:p>
            <a:pPr algn="ctr"/>
            <a:endParaRPr lang="ru-RU" sz="4400" dirty="0">
              <a:latin typeface="Monotype Corsiva" panose="03010101010201010101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130652"/>
          </a:xfrm>
        </p:spPr>
        <p:txBody>
          <a:bodyPr/>
          <a:lstStyle/>
          <a:p>
            <a:pPr algn="l"/>
            <a:r>
              <a:rPr lang="ru-RU" b="1" dirty="0">
                <a:latin typeface="Monotype Corsiva" panose="03010101010201010101" pitchFamily="66" charset="0"/>
              </a:rPr>
              <a:t>Гипотеза</a:t>
            </a:r>
            <a:r>
              <a:rPr lang="ru-RU" b="1" dirty="0" smtClean="0">
                <a:latin typeface="Monotype Corsiva" panose="03010101010201010101" pitchFamily="66" charset="0"/>
              </a:rPr>
              <a:t>:</a:t>
            </a: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57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Краткая историческая справка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2446" y="1916832"/>
            <a:ext cx="83529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/>
              <a:t>Первыми кошек стали держать  древние египтяне около 4000лет до нашей эры. Для них кошка была не только друг, но и объект поклонения. </a:t>
            </a:r>
            <a:endParaRPr lang="ru-RU" sz="2800" dirty="0" smtClean="0"/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/>
              <a:t>В   </a:t>
            </a:r>
            <a:r>
              <a:rPr lang="ru-RU" sz="2800" dirty="0"/>
              <a:t>11 веке, когда Европу постигла эпидемия чумы, кошки были очень востребованы, как убийцы крыс.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/>
              <a:t>На </a:t>
            </a:r>
            <a:r>
              <a:rPr lang="ru-RU" sz="2800" dirty="0"/>
              <a:t>Среднем </a:t>
            </a:r>
            <a:r>
              <a:rPr lang="ru-RU" sz="2800" dirty="0" smtClean="0"/>
              <a:t>Востоке одомашнивание кошки связано </a:t>
            </a:r>
            <a:r>
              <a:rPr lang="ru-RU" sz="2800" dirty="0"/>
              <a:t>с появлением земледелия и необходимостью охранять урожай от грызунов. </a:t>
            </a:r>
            <a:endParaRPr lang="ru-RU" sz="2800" dirty="0" smtClean="0"/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 smtClean="0"/>
              <a:t>На </a:t>
            </a:r>
            <a:r>
              <a:rPr lang="ru-RU" sz="2800" dirty="0"/>
              <a:t>Русь </a:t>
            </a:r>
            <a:r>
              <a:rPr lang="ru-RU" sz="2800" dirty="0" smtClean="0"/>
              <a:t>кошку привезли мореплаватели.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5608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7987966" cy="3096344"/>
          </a:xfrm>
        </p:spPr>
        <p:txBody>
          <a:bodyPr/>
          <a:lstStyle/>
          <a:p>
            <a:pPr algn="l"/>
            <a:r>
              <a:rPr lang="ru-RU" sz="3200" dirty="0">
                <a:solidFill>
                  <a:schemeClr val="tx1"/>
                </a:solidFill>
              </a:rPr>
              <a:t>Любители кошек сумели вывести целых 200 самых разнообразных пород </a:t>
            </a:r>
            <a:r>
              <a:rPr lang="ru-RU" sz="3200" dirty="0" smtClean="0">
                <a:solidFill>
                  <a:schemeClr val="tx1"/>
                </a:solidFill>
              </a:rPr>
              <a:t>животных.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err="1" smtClean="0">
                <a:solidFill>
                  <a:schemeClr val="tx1"/>
                </a:solidFill>
              </a:rPr>
              <a:t>Фелинологи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>
                <a:solidFill>
                  <a:schemeClr val="tx1"/>
                </a:solidFill>
              </a:rPr>
              <a:t>предложили четыре варианта классификации кошек</a:t>
            </a:r>
            <a:r>
              <a:rPr lang="ru-RU" sz="3200" dirty="0" smtClean="0">
                <a:solidFill>
                  <a:schemeClr val="tx1"/>
                </a:solidFill>
              </a:rPr>
              <a:t>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3076" name="Picture 4" descr="http://cdn01.ru/files/users/images/de/99/de99765a98262681eed57208d934acf8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545780" y="2924944"/>
            <a:ext cx="2696783" cy="247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img-fotki.yandex.ru/get/4909/47407354.4a6/0_b6df7_c35cc219_ori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16216" y="2708774"/>
            <a:ext cx="2304256" cy="14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playcast.ru/uploads/2014/07/09/9177998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5085184"/>
            <a:ext cx="3091560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file.mobilmusic.ru/ea/28/70/520708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16016" y="3548090"/>
            <a:ext cx="2160240" cy="307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00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Породы кошек с фото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164" y="2846364"/>
            <a:ext cx="4401582" cy="294152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 </a:t>
            </a:r>
            <a:r>
              <a:rPr lang="ru-RU" b="1" dirty="0" smtClean="0"/>
              <a:t>телосложению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9518" y="1922348"/>
            <a:ext cx="4104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С изящным </a:t>
            </a:r>
          </a:p>
          <a:p>
            <a:pPr algn="ctr"/>
            <a:r>
              <a:rPr lang="ru-RU" sz="3600" b="1" dirty="0" smtClean="0"/>
              <a:t>телосложением. 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922348"/>
            <a:ext cx="36313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С </a:t>
            </a:r>
            <a:r>
              <a:rPr lang="ru-RU" sz="3600" b="1" dirty="0"/>
              <a:t>крепким </a:t>
            </a:r>
            <a:r>
              <a:rPr lang="ru-RU" sz="3600" b="1" dirty="0" smtClean="0"/>
              <a:t>телосложением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5517232"/>
            <a:ext cx="2520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Шартрезы</a:t>
            </a:r>
            <a:endParaRPr lang="ru-RU" sz="3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646656" y="5548064"/>
            <a:ext cx="238719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/>
              <a:t>Сиамские </a:t>
            </a:r>
          </a:p>
          <a:p>
            <a:pPr algn="ctr"/>
            <a:r>
              <a:rPr lang="ru-RU" sz="3600" b="1" dirty="0" smtClean="0"/>
              <a:t>кошки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55031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ykoshka.ru/wp-content/uploads/2017/03/Birmanskaya-kosh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773" y="2996952"/>
            <a:ext cx="5911699" cy="3457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8185" y="476672"/>
            <a:ext cx="7756263" cy="1054250"/>
          </a:xfrm>
        </p:spPr>
        <p:txBody>
          <a:bodyPr/>
          <a:lstStyle/>
          <a:p>
            <a:pPr lvl="0"/>
            <a:r>
              <a:rPr lang="ru-RU" sz="4400" b="1" dirty="0"/>
              <a:t>По типу шёрстного покрова</a:t>
            </a:r>
            <a:r>
              <a:rPr lang="ru-RU" sz="4400" b="1" dirty="0" smtClean="0"/>
              <a:t>: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276872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/>
              <a:t>Длинношёрстные</a:t>
            </a:r>
            <a:r>
              <a:rPr lang="ru-RU" sz="3200" b="1" dirty="0" smtClean="0"/>
              <a:t>/</a:t>
            </a:r>
            <a:r>
              <a:rPr lang="ru-RU" sz="3200" b="1" dirty="0" err="1" smtClean="0"/>
              <a:t>полудлинношёрстные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6647" y="5348424"/>
            <a:ext cx="27576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Бирманская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8529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1177</TotalTime>
  <Words>588</Words>
  <Application>Microsoft Office PowerPoint</Application>
  <PresentationFormat>Экран (4:3)</PresentationFormat>
  <Paragraphs>74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Твердый переплет</vt:lpstr>
      <vt:lpstr>Иванова  Софья</vt:lpstr>
      <vt:lpstr>«Эти удивительные кошки»</vt:lpstr>
      <vt:lpstr>Эти удивительные кошки</vt:lpstr>
      <vt:lpstr>Цель исследования:</vt:lpstr>
      <vt:lpstr>Гипотеза:</vt:lpstr>
      <vt:lpstr>Краткая историческая справка</vt:lpstr>
      <vt:lpstr>Любители кошек сумели вывести целых 200 самых разнообразных пород животных.  Фелинологи предложили четыре варианта классификации кошек.</vt:lpstr>
      <vt:lpstr>По телосложению: </vt:lpstr>
      <vt:lpstr>По типу шёрстного покрова:</vt:lpstr>
      <vt:lpstr>По типу шёрстного покрова:</vt:lpstr>
      <vt:lpstr>По типу шёрстного покрова:</vt:lpstr>
      <vt:lpstr>По типу шёрстного покрова:</vt:lpstr>
      <vt:lpstr>По типу шёрстного покрова:</vt:lpstr>
      <vt:lpstr>По типу окраса:</vt:lpstr>
      <vt:lpstr>По виду рисунка на шерсти.</vt:lpstr>
      <vt:lpstr>В  нашем городе распространены кошки таких пород как:</vt:lpstr>
      <vt:lpstr>Практическая часть</vt:lpstr>
      <vt:lpstr>Сиамская порода – одна из древних пород кошек, пришедшая к нам из Сиама. </vt:lpstr>
      <vt:lpstr>О сиамских кошках сложено много красивых легенд .</vt:lpstr>
      <vt:lpstr>Презентация PowerPoint</vt:lpstr>
      <vt:lpstr>Презентация PowerPoint</vt:lpstr>
      <vt:lpstr>Тело сиамской кошки грациозное, длинное, элегантное. Крепкий костяк, развитая мускулатура. Имеет трубообразную форму. Шея стройная, длинная. Ноги длинные, пропорциональные. Лапки изящные маленькие овальной формы. Хвост Длинный, тонкий, равномерно сужающийся к кончику. </vt:lpstr>
      <vt:lpstr>Презентация PowerPoint</vt:lpstr>
      <vt:lpstr>Презентация PowerPoint</vt:lpstr>
      <vt:lpstr>Презентация PowerPoint</vt:lpstr>
      <vt:lpstr>Презентация PowerPoint</vt:lpstr>
      <vt:lpstr>Характер </vt:lpstr>
      <vt:lpstr>В заключении хочу сказать, что гипотеза моя  не подтвердилась. В результате случайного скрещивания появилась на свет и мой кот Мойша. </vt:lpstr>
      <vt:lpstr>В этой работе я рассказала, откуда появились кошки в жизни человека. Научившись уважать, любить заботиться о кошке, люди становятся ответственными, внимательными, добрыми.    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Ivanov Danil</dc:creator>
  <cp:lastModifiedBy>Вера</cp:lastModifiedBy>
  <cp:revision>68</cp:revision>
  <dcterms:created xsi:type="dcterms:W3CDTF">2018-01-07T06:10:12Z</dcterms:created>
  <dcterms:modified xsi:type="dcterms:W3CDTF">2018-12-14T14:32:48Z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2819374</vt:lpwstr>
  </property>
  <property fmtid="{D5CDD505-2E9C-101B-9397-08002B2CF9AE}" name="NXPowerLiteSettings" pid="3">
    <vt:lpwstr>C700052003A000</vt:lpwstr>
  </property>
  <property fmtid="{D5CDD505-2E9C-101B-9397-08002B2CF9AE}" name="NXPowerLiteVersion" pid="4">
    <vt:lpwstr>D8.0.4</vt:lpwstr>
  </property>
</Properties>
</file>