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gif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856984" cy="1944216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3600" dirty="0" smtClean="0">
                <a:latin typeface="Segoe Print" pitchFamily="2" charset="0"/>
              </a:rPr>
              <a:t>Авторская </a:t>
            </a:r>
            <a:r>
              <a:rPr lang="ru-RU" sz="3600" dirty="0">
                <a:latin typeface="Segoe Print" pitchFamily="2" charset="0"/>
              </a:rPr>
              <a:t>игра на дифференциацию звуков </a:t>
            </a:r>
            <a:r>
              <a:rPr lang="ru-RU" sz="3600" dirty="0" smtClean="0">
                <a:latin typeface="Segoe Print" pitchFamily="2" charset="0"/>
              </a:rPr>
              <a:t>[к]- [к*]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348880"/>
            <a:ext cx="6400800" cy="1752600"/>
          </a:xfrm>
          <a:solidFill>
            <a:srgbClr val="0070C0"/>
          </a:solidFill>
        </p:spPr>
        <p:txBody>
          <a:bodyPr/>
          <a:lstStyle/>
          <a:p>
            <a:endParaRPr lang="ru-RU" b="1" dirty="0" smtClean="0">
              <a:solidFill>
                <a:schemeClr val="tx1"/>
              </a:solidFill>
              <a:latin typeface="Segoe Print" pitchFamily="2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«</a:t>
            </a:r>
            <a:r>
              <a:rPr lang="ru-RU" b="1" dirty="0" err="1" smtClean="0">
                <a:solidFill>
                  <a:schemeClr val="tx1"/>
                </a:solidFill>
                <a:latin typeface="Segoe Print" pitchFamily="2" charset="0"/>
              </a:rPr>
              <a:t>Потеряшки</a:t>
            </a:r>
            <a:r>
              <a:rPr lang="ru-RU" b="1" dirty="0" smtClean="0">
                <a:solidFill>
                  <a:schemeClr val="tx1"/>
                </a:solidFill>
                <a:latin typeface="Segoe Print" pitchFamily="2" charset="0"/>
              </a:rPr>
              <a:t>»</a:t>
            </a:r>
            <a:endParaRPr lang="ru-RU" b="1" dirty="0">
              <a:solidFill>
                <a:schemeClr val="tx1"/>
              </a:solidFill>
              <a:latin typeface="Segoe Print" pitchFamily="2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581128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МКДОУ «Детский сад №17» </a:t>
            </a:r>
            <a:r>
              <a:rPr lang="ru-RU" b="1" dirty="0" err="1" smtClean="0">
                <a:latin typeface="Segoe Print" pitchFamily="2" charset="0"/>
              </a:rPr>
              <a:t>Учитеь</a:t>
            </a:r>
            <a:r>
              <a:rPr lang="ru-RU" b="1" dirty="0" smtClean="0">
                <a:latin typeface="Segoe Print" pitchFamily="2" charset="0"/>
              </a:rPr>
              <a:t>-логопед</a:t>
            </a:r>
            <a:r>
              <a:rPr lang="ru-RU" b="1" dirty="0">
                <a:latin typeface="Segoe Print" pitchFamily="2" charset="0"/>
              </a:rPr>
              <a:t>: </a:t>
            </a:r>
            <a:r>
              <a:rPr lang="ru-RU" b="1" dirty="0" err="1">
                <a:latin typeface="Segoe Print" pitchFamily="2" charset="0"/>
              </a:rPr>
              <a:t>Караханян</a:t>
            </a:r>
            <a:r>
              <a:rPr lang="ru-RU" b="1" dirty="0">
                <a:latin typeface="Segoe Print" pitchFamily="2" charset="0"/>
              </a:rPr>
              <a:t> 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Анатольевна</a:t>
            </a:r>
          </a:p>
        </p:txBody>
      </p:sp>
      <p:pic>
        <p:nvPicPr>
          <p:cNvPr id="1030" name="Picture 6" descr="http://www.mdoo30rzn.ru/wp-content/uploads/2018/09/016598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03600"/>
            <a:ext cx="3528392" cy="355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32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91264" cy="130100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Здравствуйте, дорогие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родители и коллеги!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помощью игры, которую 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предлагаю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ребенок научится: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200" dirty="0"/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Различать звуки [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К] – [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Определять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место звука в слове (начало, середина, конец);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богатит словарный запас по лексической теме «Одежда, обувь, головные уборы»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Слова для справок: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кофта, тапки, носки, пиджак,  шляпка,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юбка, варежки, футболка, кеды, кепи.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ds05.infourok.ru/uploads/ex/1068/0000991f-66a749ef/hello_html_m4be8ee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51247"/>
            <a:ext cx="4877409" cy="439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48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ilbertsullivan.tv/images/bookshel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88206"/>
            <a:ext cx="3769460" cy="376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gilbertsullivan.tv/images/bookshel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08" y="2132856"/>
            <a:ext cx="3680160" cy="36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9977" y="5813016"/>
            <a:ext cx="1470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Кира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5857666"/>
            <a:ext cx="1187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Катя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83568" y="6371530"/>
            <a:ext cx="338324" cy="297830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580111" y="6396908"/>
            <a:ext cx="259321" cy="2739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8" name="Picture 10" descr="http://cliparts.co/cliparts/kc8/o4r/kc8o4r49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13" y="386933"/>
            <a:ext cx="1449358" cy="117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openclipart.org/image/2400px/svg_to_png/607/johnny-automatic-athletic-crew-sock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383" y="973923"/>
            <a:ext cx="1292761" cy="100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userscontent2.emaze.com/images/fd479c19-04dc-4c5b-99a3-371b26932cb0/2e427d10-3a68-4fa8-a60c-55ccd3d6bf64image4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757" y="91353"/>
            <a:ext cx="1367850" cy="130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www.xn--80ab1b7d.zp.ua/wp-content/uploads/2015/07/tapochki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442" y="109752"/>
            <a:ext cx="1997438" cy="115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4.bp.blogspot.com/-TsX1xMT2rNM/UXnAbC1qBtI/AAAAAAAAFxc/YAKOaTxzKFo/s1600/Red_hat_13-wide_brim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217" y="1401080"/>
            <a:ext cx="2031879" cy="71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http://2.bp.blogspot.com/_GVl8a3E6lqU/S-hHPmvxx9I/AAAAAAAACy0/VLz-qG-zmHc/s1600/JUPE+0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76" y="155260"/>
            <a:ext cx="1199956" cy="111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://inter-camp.com/upload/mitten-clipart-3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512" y="155260"/>
            <a:ext cx="1351525" cy="13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http://clipart-library.com/img/938227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166" y="905122"/>
            <a:ext cx="1080120" cy="101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tapenik.ru/dizain/dev_14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9385" y="2563076"/>
            <a:ext cx="2197683" cy="357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://s005.radikal.ru/i210/1209/88/7c331cd5c5ef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00929"/>
            <a:ext cx="1224137" cy="133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http://sweetclipart.com/multisite/sweetclipart/files/baseball_cap_blu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288" y="1111670"/>
            <a:ext cx="1090933" cy="80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www.playcast.ru/uploads/2015/09/16/15093987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49" y="2346292"/>
            <a:ext cx="2693278" cy="375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3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0.54584 0.2530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92" y="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-0.14723 0.389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61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0.24514 0.643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57" y="3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7037E-7 L 0.04236 0.5129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2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0.18993 0.3384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97" y="1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0.31302 0.49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42" y="2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-0.36528 0.462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64" y="2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03733 0.3888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54722 0.283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61" y="1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-0.77552 0.2057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785" y="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96</Words>
  <Application>Microsoft Office PowerPoint</Application>
  <PresentationFormat>Экран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Авторская игра на дифференциацию звуков [к]- [к*]</vt:lpstr>
      <vt:lpstr>Здравствуйте, дорогие родители и коллеги! С помощью игры, которую я предлагаю ребенок научится: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Авторская игра на дифференциацию звуков [к]- [к*]</dc:title>
  <dc:creator>user</dc:creator>
  <cp:lastModifiedBy>user</cp:lastModifiedBy>
  <cp:revision>12</cp:revision>
  <dcterms:created xsi:type="dcterms:W3CDTF">2018-12-14T15:39:52Z</dcterms:created>
  <dcterms:modified xsi:type="dcterms:W3CDTF">2018-12-14T17:59:40Z</dcterms:modified>
</cp:coreProperties>
</file>