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8163-8F21-42A7-B976-74B07C1A1BB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1073AC-FCA6-4A56-BE0C-951EBC4FED7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8163-8F21-42A7-B976-74B07C1A1BB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73AC-FCA6-4A56-BE0C-951EBC4FED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8163-8F21-42A7-B976-74B07C1A1BB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73AC-FCA6-4A56-BE0C-951EBC4FED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5A88163-8F21-42A7-B976-74B07C1A1BB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61073AC-FCA6-4A56-BE0C-951EBC4FED77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8163-8F21-42A7-B976-74B07C1A1BB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73AC-FCA6-4A56-BE0C-951EBC4FED7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8163-8F21-42A7-B976-74B07C1A1BB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73AC-FCA6-4A56-BE0C-951EBC4FED7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73AC-FCA6-4A56-BE0C-951EBC4FED7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8163-8F21-42A7-B976-74B07C1A1BB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8163-8F21-42A7-B976-74B07C1A1BB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73AC-FCA6-4A56-BE0C-951EBC4FED7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8163-8F21-42A7-B976-74B07C1A1BB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73AC-FCA6-4A56-BE0C-951EBC4FED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5A88163-8F21-42A7-B976-74B07C1A1BB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61073AC-FCA6-4A56-BE0C-951EBC4FED7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8163-8F21-42A7-B976-74B07C1A1BB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1073AC-FCA6-4A56-BE0C-951EBC4FED7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5A88163-8F21-42A7-B976-74B07C1A1BBF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61073AC-FCA6-4A56-BE0C-951EBC4FED77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1\Desktop\13530533_images_18329414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338042"/>
            <a:ext cx="4176464" cy="318730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\Desktop\13530533_images_18329414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10" y="332656"/>
            <a:ext cx="4077565" cy="381642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85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Новая папка (3)\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08720"/>
            <a:ext cx="6624736" cy="551723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443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Новая папка (3)\skazka_solnyshko_i_dozhd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8136904" cy="567102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351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Новая папка (3)\beAsMXRhk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992888" cy="583264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215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Новая папка (3)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5172"/>
            <a:ext cx="7848872" cy="5480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816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Новая папка (3)\192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91732"/>
            <a:ext cx="7167786" cy="575061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7337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Новая папка (3)\depositphotos_9082085-stock-illustration-hedgehog-with-a-mushro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7488832" cy="554461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3807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372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91</TotalTime>
  <Words>4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внимания.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4</cp:revision>
  <dcterms:created xsi:type="dcterms:W3CDTF">2018-10-31T09:05:22Z</dcterms:created>
  <dcterms:modified xsi:type="dcterms:W3CDTF">2018-10-31T10:37:19Z</dcterms:modified>
</cp:coreProperties>
</file>