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0" r:id="rId2"/>
    <p:sldId id="257" r:id="rId3"/>
    <p:sldId id="258" r:id="rId4"/>
    <p:sldId id="259" r:id="rId5"/>
    <p:sldId id="261" r:id="rId6"/>
    <p:sldId id="262" r:id="rId7"/>
    <p:sldId id="276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  <p:sldId id="273" r:id="rId17"/>
    <p:sldId id="277" r:id="rId18"/>
    <p:sldId id="275" r:id="rId19"/>
    <p:sldId id="274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23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1B11E7F-50CD-4987-A105-6EDA68901244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439C083-B47A-4975-93BD-02F541C78D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0816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7FAB46-E334-4AB7-BD61-3F005E8A3539}" type="slidenum">
              <a:rPr lang="ru-RU" altLang="ru-RU" smtClean="0"/>
              <a:pPr/>
              <a:t>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2D2349-8528-4A15-9A0E-C4D23D0D2115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62038-7A40-4496-AED2-ADB8496FC860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E7CDAA-FE1C-42C9-989C-66A6A625CA2C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7F6076E-86C1-4AC2-A54C-6E65DC410F40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578CD6-AE72-4706-B700-3D4B6A90D338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38C2FA-0076-405B-B38F-4CB619BD6E59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2D2349-8528-4A15-9A0E-C4D23D0D2115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2D2349-8528-4A15-9A0E-C4D23D0D2115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2D2349-8528-4A15-9A0E-C4D23D0D2115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B757F-CEFF-428E-94BC-9472AC34C0DF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3934F-F6B0-4E71-B18D-C9405F8CE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5B2F7-B0E8-47A9-868A-EBC966D257CF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297E-6584-4F96-832E-051332644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FE0CF-3621-4A18-BE40-6ED532AC3070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CFAC2-1D84-40D4-B455-965B3F2BE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1D76B-8176-41F3-AEFF-E953DF07D7D2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BB434-8900-4955-A23B-8D0241F68F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B3DB2-BFCF-4400-A471-C9A42A9247C4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4D77A-4E07-4D93-9242-24908F4CA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C4119-75D5-48BB-A01D-6C9D16420CB2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3D231-4D89-4BD8-A4B8-9C952406E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D8880-4090-4EC8-9906-C47D25D2206F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67D4A-D1CF-4ED9-A464-6CD72E5D0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651A3-364A-4A61-A3A8-4D402993E24C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C3343-9780-4629-9638-34DD38111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DE2BA-6E15-45A0-B2B7-0E501DDB6B7A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7EE18-6D5A-464A-9C0C-D929ADB564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C6410-8996-4960-B3F8-A55DBD8E1A7D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9C6C5-462C-431B-B455-62F179434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EEE38-6B24-40E4-9009-1F9D23D0BB2B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FC7B7-F767-4B86-90F9-F25A17D88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F83902-EA01-4DCD-B441-B9E1FE53106D}" type="datetimeFigureOut">
              <a:rPr lang="ru-RU"/>
              <a:pPr>
                <a:defRPr/>
              </a:pPr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19A177-F375-4494-8D52-69D3DCE27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000" dirty="0" smtClean="0">
                <a:solidFill>
                  <a:srgbClr val="002060"/>
                </a:solidFill>
              </a:rPr>
              <a:t>МБДОУ  «Детский сад комбинированного вида №16»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35696" y="1412776"/>
            <a:ext cx="62151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</a:rPr>
              <a:t>Кружок «Колесо    безопасности» </a:t>
            </a:r>
            <a:br>
              <a:rPr lang="ru-RU" sz="4800" dirty="0" smtClean="0">
                <a:solidFill>
                  <a:srgbClr val="7030A0"/>
                </a:solidFill>
              </a:rPr>
            </a:b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429000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7950" y="4000504"/>
            <a:ext cx="2571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Руководитель: Уразова О.И.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42844" y="4071942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«Безопасности формула есть: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Надо видеть, предвидеть, учесть.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Но возможно - всё избежать,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А где надо - на помощь позвать.»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5357826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Т.Г. Хромцова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7030A0"/>
                </a:solidFill>
              </a:rPr>
              <a:t>Раздел 3</a:t>
            </a:r>
            <a:br>
              <a:rPr lang="ru-RU" altLang="ru-RU" sz="3600" dirty="0" smtClean="0">
                <a:solidFill>
                  <a:srgbClr val="7030A0"/>
                </a:solidFill>
              </a:rPr>
            </a:br>
            <a:r>
              <a:rPr lang="ru-RU" altLang="ru-RU" sz="3600" dirty="0" smtClean="0">
                <a:solidFill>
                  <a:srgbClr val="7030A0"/>
                </a:solidFill>
              </a:rPr>
              <a:t>Ребенок и другие люди</a:t>
            </a:r>
          </a:p>
        </p:txBody>
      </p:sp>
      <p:pic>
        <p:nvPicPr>
          <p:cNvPr id="3" name="Содержимое 4" descr="копия паспорта и лицевой стороны карты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48" y="3997913"/>
            <a:ext cx="4047750" cy="2860087"/>
          </a:xfrm>
          <a:prstGeom prst="rect">
            <a:avLst/>
          </a:prstGeom>
        </p:spPr>
      </p:pic>
      <p:pic>
        <p:nvPicPr>
          <p:cNvPr id="6145" name="Picture 1" descr="D:\Мама Оля\конкурсы фото мал\обж\P104013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5" y="1357298"/>
            <a:ext cx="3714775" cy="2786081"/>
          </a:xfrm>
          <a:prstGeom prst="rect">
            <a:avLst/>
          </a:prstGeom>
          <a:noFill/>
        </p:spPr>
      </p:pic>
      <p:pic>
        <p:nvPicPr>
          <p:cNvPr id="1026" name="Picture 2" descr="D:\Мама Оля\20160526_1524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1357298"/>
            <a:ext cx="2857507" cy="50800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7030A0"/>
                </a:solidFill>
              </a:rPr>
              <a:t>Раздел 4 </a:t>
            </a:r>
            <a:br>
              <a:rPr lang="ru-RU" altLang="ru-RU" sz="3600" dirty="0" smtClean="0">
                <a:solidFill>
                  <a:srgbClr val="7030A0"/>
                </a:solidFill>
              </a:rPr>
            </a:br>
            <a:r>
              <a:rPr lang="ru-RU" altLang="ru-RU" sz="3600" dirty="0" smtClean="0">
                <a:solidFill>
                  <a:srgbClr val="7030A0"/>
                </a:solidFill>
              </a:rPr>
              <a:t>Ребенок и природа</a:t>
            </a:r>
          </a:p>
        </p:txBody>
      </p:sp>
      <p:pic>
        <p:nvPicPr>
          <p:cNvPr id="8195" name="Picture 3" descr="C:\Users\Юля\Desktop\маленький фото\P10309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1214422"/>
            <a:ext cx="4286280" cy="3214710"/>
          </a:xfrm>
          <a:prstGeom prst="rect">
            <a:avLst/>
          </a:prstGeom>
          <a:noFill/>
        </p:spPr>
      </p:pic>
      <p:pic>
        <p:nvPicPr>
          <p:cNvPr id="5" name="Picture 2" descr="http://www.krasnogorskonline.ru/_nw/26/44083309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068608"/>
            <a:ext cx="3571900" cy="2637253"/>
          </a:xfrm>
          <a:prstGeom prst="rect">
            <a:avLst/>
          </a:prstGeom>
          <a:noFill/>
        </p:spPr>
      </p:pic>
      <p:pic>
        <p:nvPicPr>
          <p:cNvPr id="8197" name="Picture 5" descr="http://mukmzb.ucoz.com/_si/0/427059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4143380"/>
            <a:ext cx="3857620" cy="254130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254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</a:rPr>
              <a:t>Раздел 5 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Ребенок на улице </a:t>
            </a:r>
          </a:p>
        </p:txBody>
      </p:sp>
      <p:pic>
        <p:nvPicPr>
          <p:cNvPr id="34818" name="Picture 2" descr="D:\Мама Оля\конкурсы фото мал\P10400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736"/>
            <a:ext cx="3286148" cy="2464611"/>
          </a:xfrm>
          <a:prstGeom prst="rect">
            <a:avLst/>
          </a:prstGeom>
          <a:noFill/>
        </p:spPr>
      </p:pic>
      <p:pic>
        <p:nvPicPr>
          <p:cNvPr id="34819" name="Picture 3" descr="D:\Мама Оля\конкурсы фото мал\P10400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1428736"/>
            <a:ext cx="3143271" cy="2357454"/>
          </a:xfrm>
          <a:prstGeom prst="rect">
            <a:avLst/>
          </a:prstGeom>
          <a:noFill/>
        </p:spPr>
      </p:pic>
      <p:pic>
        <p:nvPicPr>
          <p:cNvPr id="6" name="Содержимое 6" descr="DSCN029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00760" y="4500570"/>
            <a:ext cx="2995634" cy="2246726"/>
          </a:xfrm>
          <a:prstGeom prst="rect">
            <a:avLst/>
          </a:prstGeom>
        </p:spPr>
      </p:pic>
      <p:pic>
        <p:nvPicPr>
          <p:cNvPr id="34821" name="Picture 5" descr="C:\Users\Юля\Desktop\маленький фото\P103091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42844" y="4357694"/>
            <a:ext cx="3143240" cy="2357430"/>
          </a:xfrm>
          <a:prstGeom prst="rect">
            <a:avLst/>
          </a:prstGeom>
          <a:noFill/>
        </p:spPr>
      </p:pic>
      <p:pic>
        <p:nvPicPr>
          <p:cNvPr id="8" name="Picture 4" descr="D:\Мама Оля\P103088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28926" y="2786058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888432" cy="7254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</a:rPr>
              <a:t>Схемы пути детей от дома до детского сада (выполнены родителями с детьми)</a:t>
            </a:r>
          </a:p>
        </p:txBody>
      </p:sp>
      <p:pic>
        <p:nvPicPr>
          <p:cNvPr id="35842" name="Picture 2" descr="D:\Мама Оля\конкурсы фото мал\обж\P10401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340768"/>
            <a:ext cx="4429124" cy="3321843"/>
          </a:xfrm>
          <a:prstGeom prst="rect">
            <a:avLst/>
          </a:prstGeom>
          <a:noFill/>
        </p:spPr>
      </p:pic>
      <p:pic>
        <p:nvPicPr>
          <p:cNvPr id="5" name="Picture 2" descr="I:\пчать\P10403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2924944"/>
            <a:ext cx="4896544" cy="36724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191683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+mj-lt"/>
              </a:rPr>
              <a:t>Игровой макет по ПДД</a:t>
            </a:r>
            <a:br>
              <a:rPr lang="ru-RU" dirty="0" smtClean="0">
                <a:solidFill>
                  <a:srgbClr val="7030A0"/>
                </a:solidFill>
                <a:latin typeface="+mj-lt"/>
              </a:rPr>
            </a:br>
            <a:r>
              <a:rPr lang="ru-RU" dirty="0" smtClean="0">
                <a:solidFill>
                  <a:srgbClr val="7030A0"/>
                </a:solidFill>
                <a:latin typeface="+mj-lt"/>
              </a:rPr>
              <a:t>       «Улицы города»</a:t>
            </a:r>
            <a:endParaRPr lang="ru-RU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Посещение библиотеки </a:t>
            </a:r>
          </a:p>
        </p:txBody>
      </p:sp>
      <p:pic>
        <p:nvPicPr>
          <p:cNvPr id="37890" name="Picture 2" descr="G:\Библиотека № 21 фото и презентации ПДД,ОБЖ\Фото с мероприятий ПДД, ОБЖ\все фото ОБЖ.Один дома\P10107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428736"/>
            <a:ext cx="4143372" cy="2762248"/>
          </a:xfrm>
          <a:prstGeom prst="rect">
            <a:avLst/>
          </a:prstGeom>
          <a:noFill/>
        </p:spPr>
      </p:pic>
      <p:pic>
        <p:nvPicPr>
          <p:cNvPr id="37892" name="Picture 4" descr="G:\Библиотека № 21 фото и презентации ПДД,ОБЖ\Фото с мероприятий ПДД, ОБЖ\фото д.с.№16 с мер. ПДД\P10107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428736"/>
            <a:ext cx="4357686" cy="2905124"/>
          </a:xfrm>
          <a:prstGeom prst="rect">
            <a:avLst/>
          </a:prstGeom>
          <a:noFill/>
        </p:spPr>
      </p:pic>
      <p:pic>
        <p:nvPicPr>
          <p:cNvPr id="6" name="Picture 3" descr="G:\Библиотека № 21 фото и презентации ПДД,ОБЖ\Фото с мероприятий ПДД, ОБЖ\фото д.с.№16 с мер. ПДД\P101070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298" y="3786190"/>
            <a:ext cx="4214808" cy="28098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Встреча с сотрудником ГИБДД</a:t>
            </a:r>
          </a:p>
        </p:txBody>
      </p:sp>
      <p:pic>
        <p:nvPicPr>
          <p:cNvPr id="36867" name="Picture 3" descr="D:\Мама Оля\P10308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736"/>
            <a:ext cx="4476781" cy="3357586"/>
          </a:xfrm>
          <a:prstGeom prst="rect">
            <a:avLst/>
          </a:prstGeom>
          <a:noFill/>
        </p:spPr>
      </p:pic>
      <p:pic>
        <p:nvPicPr>
          <p:cNvPr id="36868" name="Picture 4" descr="D:\Мама Оля\P10308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5" y="3464720"/>
            <a:ext cx="4214810" cy="31611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Итоговое мероприятие «Игра-КВН»</a:t>
            </a:r>
          </a:p>
        </p:txBody>
      </p:sp>
      <p:pic>
        <p:nvPicPr>
          <p:cNvPr id="38916" name="Picture 4" descr="D:\Мама Оля\конкурсы фото мал\P10400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412776"/>
            <a:ext cx="3358726" cy="2519045"/>
          </a:xfrm>
          <a:prstGeom prst="rect">
            <a:avLst/>
          </a:prstGeom>
          <a:noFill/>
        </p:spPr>
      </p:pic>
      <p:pic>
        <p:nvPicPr>
          <p:cNvPr id="38917" name="Picture 5" descr="D:\Мама Оля\конкурсы фото мал\P10400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1412776"/>
            <a:ext cx="3312368" cy="2484277"/>
          </a:xfrm>
          <a:prstGeom prst="rect">
            <a:avLst/>
          </a:prstGeom>
          <a:noFill/>
        </p:spPr>
      </p:pic>
      <p:pic>
        <p:nvPicPr>
          <p:cNvPr id="38918" name="Picture 6" descr="D:\Мама Оля\конкурсы фото мал\P10400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4077072"/>
            <a:ext cx="3287826" cy="2613524"/>
          </a:xfrm>
          <a:prstGeom prst="rect">
            <a:avLst/>
          </a:prstGeom>
          <a:noFill/>
        </p:spPr>
      </p:pic>
      <p:pic>
        <p:nvPicPr>
          <p:cNvPr id="38919" name="Picture 7" descr="D:\Мама Оля\конкурсы фото мал\P104008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8" y="4005064"/>
            <a:ext cx="3501950" cy="26264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P104008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340768"/>
            <a:ext cx="3672408" cy="2754306"/>
          </a:xfrm>
          <a:prstGeom prst="rect">
            <a:avLst/>
          </a:prstGeom>
        </p:spPr>
      </p:pic>
      <p:pic>
        <p:nvPicPr>
          <p:cNvPr id="4" name="Рисунок 3" descr="P104009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4048" y="1340768"/>
            <a:ext cx="3779912" cy="2834934"/>
          </a:xfrm>
          <a:prstGeom prst="rect">
            <a:avLst/>
          </a:prstGeom>
        </p:spPr>
      </p:pic>
      <p:pic>
        <p:nvPicPr>
          <p:cNvPr id="5" name="Рисунок 4" descr="P104009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39752" y="3573016"/>
            <a:ext cx="3960440" cy="297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10401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340768"/>
            <a:ext cx="3754712" cy="2816034"/>
          </a:xfrm>
          <a:prstGeom prst="rect">
            <a:avLst/>
          </a:prstGeom>
        </p:spPr>
      </p:pic>
      <p:pic>
        <p:nvPicPr>
          <p:cNvPr id="6" name="Рисунок 5" descr="P10401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340768"/>
            <a:ext cx="3672408" cy="2754306"/>
          </a:xfrm>
          <a:prstGeom prst="rect">
            <a:avLst/>
          </a:prstGeom>
        </p:spPr>
      </p:pic>
      <p:pic>
        <p:nvPicPr>
          <p:cNvPr id="7" name="Picture 2" descr="D:\Мама Оля\конкурсы фото мал\P10401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3573016"/>
            <a:ext cx="3911356" cy="2933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820472" cy="725487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rgbClr val="7030A0"/>
                </a:solidFill>
              </a:rPr>
              <a:t>    Выставка поделок «Безопасность на дорогах» 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4005064"/>
            <a:ext cx="4752528" cy="2673297"/>
          </a:xfrm>
          <a:prstGeom prst="rect">
            <a:avLst/>
          </a:prstGeom>
        </p:spPr>
      </p:pic>
      <p:pic>
        <p:nvPicPr>
          <p:cNvPr id="5" name="Рисунок 4" descr="image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68144" y="1412776"/>
            <a:ext cx="2943047" cy="5215527"/>
          </a:xfrm>
          <a:prstGeom prst="rect">
            <a:avLst/>
          </a:prstGeom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1196752"/>
            <a:ext cx="4768530" cy="2682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00034" y="1571612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Цель </a:t>
            </a:r>
            <a:r>
              <a:rPr lang="ru-RU" dirty="0" smtClean="0">
                <a:solidFill>
                  <a:srgbClr val="002060"/>
                </a:solidFill>
              </a:rPr>
              <a:t>-формирование основы безопасного поведения дошкольников и в будущем – школьников. Умение помочь себе и окружающим.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643182"/>
            <a:ext cx="67151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-формирование ценностей здорового образа жизни;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-формирование знаний о способах безопасного поведения в быту;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-формирование представления детей о правильном поведении при контактах с незнакомыми людьми;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-развитие основ экологической культуры ребенка и бережного отношения к природе;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-воспитание грамотного участника дорожного движения;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-воспитание чувства взаимопомощи и ответственности . 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14282" y="2357430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1500000"/>
              </a:camera>
              <a:lightRig rig="threePt" dir="t"/>
            </a:scene3d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4800" dirty="0">
              <a:solidFill>
                <a:srgbClr val="C00000"/>
              </a:solidFill>
            </a:endParaRPr>
          </a:p>
        </p:txBody>
      </p:sp>
      <p:pic>
        <p:nvPicPr>
          <p:cNvPr id="41986" name="Picture 2" descr="http://tv-mig.ru/upload/iblock/406/406c767c967ff89644ae367e229d16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0" y="3071810"/>
            <a:ext cx="4429156" cy="294948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7030A0"/>
                </a:solidFill>
              </a:rPr>
              <a:t>Направления деятельности:</a:t>
            </a:r>
            <a:endParaRPr lang="ru-RU" altLang="ru-RU" dirty="0" smtClean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643050"/>
            <a:ext cx="70009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ru-RU" sz="3600" dirty="0" smtClean="0">
                <a:solidFill>
                  <a:srgbClr val="002060"/>
                </a:solidFill>
              </a:rPr>
              <a:t>       - Здоровье ребенка;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 Ребёнок дома;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 Ребёнок и другие люди.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 Ребёнок и природа;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- Ребёнок на улице;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rgbClr val="7030A0"/>
                </a:solidFill>
              </a:rPr>
              <a:t>Оформление уголка безопасного поведения </a:t>
            </a:r>
          </a:p>
        </p:txBody>
      </p:sp>
      <p:pic>
        <p:nvPicPr>
          <p:cNvPr id="1026" name="Picture 2" descr="D:\Мама Оля\конкурсы фото мал\3,,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736"/>
            <a:ext cx="4488463" cy="3214710"/>
          </a:xfrm>
          <a:prstGeom prst="rect">
            <a:avLst/>
          </a:prstGeom>
          <a:noFill/>
        </p:spPr>
      </p:pic>
      <p:pic>
        <p:nvPicPr>
          <p:cNvPr id="1027" name="Picture 3" descr="D:\Мама Оля\конкурсы фото мал\3,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643314"/>
            <a:ext cx="4582761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7030A0"/>
                </a:solidFill>
              </a:rPr>
              <a:t>Подбор методической </a:t>
            </a:r>
            <a:r>
              <a:rPr lang="ru-RU" altLang="ru-RU" sz="3600" dirty="0" err="1" smtClean="0">
                <a:solidFill>
                  <a:srgbClr val="7030A0"/>
                </a:solidFill>
              </a:rPr>
              <a:t>литературы,дидактических</a:t>
            </a:r>
            <a:r>
              <a:rPr lang="ru-RU" altLang="ru-RU" sz="3600" dirty="0" smtClean="0">
                <a:solidFill>
                  <a:srgbClr val="7030A0"/>
                </a:solidFill>
              </a:rPr>
              <a:t> игр</a:t>
            </a:r>
            <a:r>
              <a:rPr lang="ru-RU" altLang="ru-RU" dirty="0" smtClean="0"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2050" name="Picture 2" descr="D:\Мама Оля\конкурсы фото мал\обж\P10401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339438"/>
            <a:ext cx="4500594" cy="3375445"/>
          </a:xfrm>
          <a:prstGeom prst="rect">
            <a:avLst/>
          </a:prstGeom>
          <a:noFill/>
        </p:spPr>
      </p:pic>
      <p:pic>
        <p:nvPicPr>
          <p:cNvPr id="2051" name="Picture 3" descr="D:\Мама Оля\конкурсы фото мал\обж\P10401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357562"/>
            <a:ext cx="4381498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2428892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solidFill>
                  <a:srgbClr val="7030A0"/>
                </a:solidFill>
              </a:rPr>
              <a:t>Подбор иллюстративного материала для детей и наглядной информации для родителей</a:t>
            </a:r>
          </a:p>
        </p:txBody>
      </p:sp>
      <p:pic>
        <p:nvPicPr>
          <p:cNvPr id="3074" name="Picture 2" descr="D:\Мама Оля\конкурсы фото мал\обж\P10401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736"/>
            <a:ext cx="3048022" cy="2286016"/>
          </a:xfrm>
          <a:prstGeom prst="rect">
            <a:avLst/>
          </a:prstGeom>
          <a:noFill/>
        </p:spPr>
      </p:pic>
      <p:pic>
        <p:nvPicPr>
          <p:cNvPr id="3075" name="Picture 3" descr="D:\Мама Оля\конкурсы фото мал\P10400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5008" y="1357298"/>
            <a:ext cx="3214710" cy="2411033"/>
          </a:xfrm>
          <a:prstGeom prst="rect">
            <a:avLst/>
          </a:prstGeom>
          <a:noFill/>
        </p:spPr>
      </p:pic>
      <p:pic>
        <p:nvPicPr>
          <p:cNvPr id="3077" name="Picture 5" descr="D:\Мама Оля\конкурсы фото мал\обж\P10401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4143380"/>
            <a:ext cx="3286148" cy="2464611"/>
          </a:xfrm>
          <a:prstGeom prst="rect">
            <a:avLst/>
          </a:prstGeom>
          <a:noFill/>
        </p:spPr>
      </p:pic>
      <p:pic>
        <p:nvPicPr>
          <p:cNvPr id="3078" name="Picture 6" descr="D:\Мама Оля\конкурсы фото мал\обж\P104012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2" y="4143380"/>
            <a:ext cx="3357586" cy="2518190"/>
          </a:xfrm>
          <a:prstGeom prst="rect">
            <a:avLst/>
          </a:prstGeom>
          <a:noFill/>
        </p:spPr>
      </p:pic>
      <p:pic>
        <p:nvPicPr>
          <p:cNvPr id="9" name="Picture 4" descr="D:\Мама Оля\конкурсы фото мал\P104007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857488" y="2428868"/>
            <a:ext cx="3071834" cy="23038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10401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4005064"/>
            <a:ext cx="3515883" cy="2636912"/>
          </a:xfrm>
          <a:prstGeom prst="rect">
            <a:avLst/>
          </a:prstGeom>
        </p:spPr>
      </p:pic>
      <p:pic>
        <p:nvPicPr>
          <p:cNvPr id="5" name="Рисунок 4" descr="P10401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20072" y="1268760"/>
            <a:ext cx="3504389" cy="2700300"/>
          </a:xfrm>
          <a:prstGeom prst="rect">
            <a:avLst/>
          </a:prstGeom>
        </p:spPr>
      </p:pic>
      <p:pic>
        <p:nvPicPr>
          <p:cNvPr id="6" name="Рисунок 5" descr="P104013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20072" y="4005064"/>
            <a:ext cx="3480387" cy="2610290"/>
          </a:xfrm>
          <a:prstGeom prst="rect">
            <a:avLst/>
          </a:prstGeom>
        </p:spPr>
      </p:pic>
      <p:pic>
        <p:nvPicPr>
          <p:cNvPr id="8" name="Рисунок 7" descr="P104013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3568" y="1268760"/>
            <a:ext cx="3563888" cy="26729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725487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7030A0"/>
                </a:solidFill>
              </a:rPr>
              <a:t>Раздел 1</a:t>
            </a:r>
            <a:br>
              <a:rPr lang="ru-RU" altLang="ru-RU" sz="4000" dirty="0" smtClean="0">
                <a:solidFill>
                  <a:srgbClr val="7030A0"/>
                </a:solidFill>
              </a:rPr>
            </a:br>
            <a:r>
              <a:rPr lang="ru-RU" altLang="ru-RU" sz="4000" dirty="0" smtClean="0">
                <a:solidFill>
                  <a:srgbClr val="7030A0"/>
                </a:solidFill>
              </a:rPr>
              <a:t>Здоровье ребенка</a:t>
            </a:r>
          </a:p>
        </p:txBody>
      </p:sp>
      <p:pic>
        <p:nvPicPr>
          <p:cNvPr id="4098" name="Picture 2" descr="C:\Users\Юля\Desktop\маленький фото\P10309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736"/>
            <a:ext cx="4381530" cy="3286148"/>
          </a:xfrm>
          <a:prstGeom prst="rect">
            <a:avLst/>
          </a:prstGeom>
          <a:noFill/>
        </p:spPr>
      </p:pic>
      <p:pic>
        <p:nvPicPr>
          <p:cNvPr id="4099" name="Picture 3" descr="D:\Мама Оля\мама работа\Наши добрые дела\P10305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268264"/>
            <a:ext cx="4500594" cy="337544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dirty="0" smtClean="0">
                <a:solidFill>
                  <a:srgbClr val="7030A0"/>
                </a:solidFill>
              </a:rPr>
              <a:t>Раздел 2</a:t>
            </a:r>
            <a:br>
              <a:rPr lang="ru-RU" altLang="ru-RU" sz="3600" dirty="0" smtClean="0">
                <a:solidFill>
                  <a:srgbClr val="7030A0"/>
                </a:solidFill>
              </a:rPr>
            </a:br>
            <a:r>
              <a:rPr lang="ru-RU" altLang="ru-RU" sz="3600" dirty="0" smtClean="0">
                <a:solidFill>
                  <a:srgbClr val="7030A0"/>
                </a:solidFill>
              </a:rPr>
              <a:t>Ребенок дома</a:t>
            </a:r>
          </a:p>
        </p:txBody>
      </p:sp>
      <p:pic>
        <p:nvPicPr>
          <p:cNvPr id="4" name="Содержимое 6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4643446"/>
            <a:ext cx="3106793" cy="2056609"/>
          </a:xfrm>
          <a:prstGeom prst="rect">
            <a:avLst/>
          </a:prstGeom>
        </p:spPr>
      </p:pic>
      <p:pic>
        <p:nvPicPr>
          <p:cNvPr id="5" name="Содержимое 7" descr="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5008" y="4714884"/>
            <a:ext cx="3297250" cy="2041811"/>
          </a:xfrm>
          <a:prstGeom prst="rect">
            <a:avLst/>
          </a:prstGeom>
        </p:spPr>
      </p:pic>
      <p:pic>
        <p:nvPicPr>
          <p:cNvPr id="10241" name="Picture 1" descr="D:\Мама Оля\конкурсы фото мал\обж\P104013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1285860"/>
            <a:ext cx="3428992" cy="2571744"/>
          </a:xfrm>
          <a:prstGeom prst="rect">
            <a:avLst/>
          </a:prstGeom>
          <a:noFill/>
        </p:spPr>
      </p:pic>
      <p:pic>
        <p:nvPicPr>
          <p:cNvPr id="2" name="Picture 2" descr="D:\Мама Оля\конкурсы фото мал\обж\P104013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2" y="1285860"/>
            <a:ext cx="3405179" cy="2553884"/>
          </a:xfrm>
          <a:prstGeom prst="rect">
            <a:avLst/>
          </a:prstGeom>
          <a:noFill/>
        </p:spPr>
      </p:pic>
      <p:pic>
        <p:nvPicPr>
          <p:cNvPr id="8" name="Содержимое 4" descr="DSCN029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928926" y="2857496"/>
            <a:ext cx="3429024" cy="257176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134</Words>
  <Application>Microsoft Office PowerPoint</Application>
  <PresentationFormat>Экран (4:3)</PresentationFormat>
  <Paragraphs>42</Paragraphs>
  <Slides>20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МБДОУ  «Детский сад комбинированного вида №16»</vt:lpstr>
      <vt:lpstr>Слайд 2</vt:lpstr>
      <vt:lpstr>Направления деятельности:</vt:lpstr>
      <vt:lpstr>Оформление уголка безопасного поведения </vt:lpstr>
      <vt:lpstr>Подбор методической литературы,дидактических игр </vt:lpstr>
      <vt:lpstr>Подбор иллюстративного материала для детей и наглядной информации для родителей</vt:lpstr>
      <vt:lpstr>Слайд 7</vt:lpstr>
      <vt:lpstr>Раздел 1 Здоровье ребенка</vt:lpstr>
      <vt:lpstr>Раздел 2 Ребенок дома</vt:lpstr>
      <vt:lpstr>Раздел 3 Ребенок и другие люди</vt:lpstr>
      <vt:lpstr>Раздел 4  Ребенок и природа</vt:lpstr>
      <vt:lpstr>Раздел 5  Ребенок на улице </vt:lpstr>
      <vt:lpstr>Схемы пути детей от дома до детского сада (выполнены родителями с детьми)</vt:lpstr>
      <vt:lpstr>Посещение библиотеки </vt:lpstr>
      <vt:lpstr>Встреча с сотрудником ГИБДД</vt:lpstr>
      <vt:lpstr>Итоговое мероприятие «Игра-КВН»</vt:lpstr>
      <vt:lpstr>Слайд 17</vt:lpstr>
      <vt:lpstr>Слайд 18</vt:lpstr>
      <vt:lpstr>    Выставка поделок «Безопасность на дорогах»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Юля</cp:lastModifiedBy>
  <cp:revision>56</cp:revision>
  <dcterms:created xsi:type="dcterms:W3CDTF">2011-01-05T10:28:03Z</dcterms:created>
  <dcterms:modified xsi:type="dcterms:W3CDTF">2018-12-14T12:02:06Z</dcterms:modified>
</cp:coreProperties>
</file>