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9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70" r:id="rId9"/>
    <p:sldId id="271" r:id="rId10"/>
    <p:sldId id="272" r:id="rId11"/>
    <p:sldId id="281" r:id="rId12"/>
    <p:sldId id="279" r:id="rId13"/>
    <p:sldId id="274" r:id="rId14"/>
    <p:sldId id="273" r:id="rId15"/>
    <p:sldId id="282" r:id="rId16"/>
    <p:sldId id="275" r:id="rId17"/>
    <p:sldId id="276" r:id="rId18"/>
    <p:sldId id="277" r:id="rId19"/>
    <p:sldId id="278" r:id="rId20"/>
    <p:sldId id="261" r:id="rId21"/>
    <p:sldId id="262" r:id="rId22"/>
    <p:sldId id="263" r:id="rId23"/>
    <p:sldId id="280" r:id="rId24"/>
    <p:sldId id="264" r:id="rId25"/>
    <p:sldId id="265" r:id="rId26"/>
    <p:sldId id="266" r:id="rId27"/>
    <p:sldId id="267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22" y="-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539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86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7657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94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27990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039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928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276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631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590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34598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80814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198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636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057859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30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FB59A-66A8-41C3-BF06-1860F86B8189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0997B5D-0BBB-490E-B314-421DEAD4F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57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  <p:sldLayoutId id="2147483904" r:id="rId15"/>
    <p:sldLayoutId id="21474839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3165" y="858982"/>
            <a:ext cx="10099962" cy="325581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Воспитание любознательности средствами природы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98835" y="4971715"/>
            <a:ext cx="3234518" cy="1487606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</a:rPr>
              <a:t>Дебарбиери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 Ксения </a:t>
            </a:r>
            <a:r>
              <a:rPr lang="ru-RU" sz="2000" dirty="0" err="1" smtClean="0">
                <a:solidFill>
                  <a:schemeClr val="tx1"/>
                </a:solidFill>
              </a:rPr>
              <a:t>Виториовна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44937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0411" y="351155"/>
            <a:ext cx="9935720" cy="1518588"/>
          </a:xfrm>
        </p:spPr>
        <p:txBody>
          <a:bodyPr/>
          <a:lstStyle/>
          <a:p>
            <a:pPr algn="ctr"/>
            <a:r>
              <a:rPr lang="ru-RU" dirty="0" smtClean="0"/>
              <a:t>Толково ответить на вопрос – </a:t>
            </a:r>
            <a:br>
              <a:rPr lang="ru-RU" dirty="0" smtClean="0"/>
            </a:br>
            <a:r>
              <a:rPr lang="ru-RU" dirty="0" smtClean="0"/>
              <a:t>большое искусство!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7981" y="1869743"/>
            <a:ext cx="9758149" cy="447646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Прогулки в природу.</a:t>
            </a:r>
          </a:p>
          <a:p>
            <a:r>
              <a:rPr lang="ru-RU" sz="3200" dirty="0" smtClean="0"/>
              <a:t>Экспериментирование </a:t>
            </a:r>
            <a:r>
              <a:rPr lang="ru-RU" sz="3200" dirty="0"/>
              <a:t>с природным </a:t>
            </a:r>
            <a:r>
              <a:rPr lang="ru-RU" sz="3200" dirty="0" smtClean="0"/>
              <a:t>материалом.</a:t>
            </a:r>
          </a:p>
          <a:p>
            <a:r>
              <a:rPr lang="ru-RU" sz="3200" dirty="0" smtClean="0"/>
              <a:t>Работа с природным материалом.</a:t>
            </a:r>
          </a:p>
          <a:p>
            <a:r>
              <a:rPr lang="ru-RU" sz="3200" dirty="0" smtClean="0"/>
              <a:t>Посещение природоведческих музеев.</a:t>
            </a:r>
          </a:p>
          <a:p>
            <a:r>
              <a:rPr lang="ru-RU" sz="3200" dirty="0" smtClean="0"/>
              <a:t>Чтение художественной литературы о природе.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625095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4511" y="429491"/>
            <a:ext cx="9939048" cy="139238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Прогулки на природе,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54" y="3143250"/>
            <a:ext cx="12025745" cy="3714750"/>
          </a:xfrm>
          <a:effectLst>
            <a:softEdge rad="127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83673" y="1212273"/>
            <a:ext cx="11097491" cy="151014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/>
              <a:t>которые </a:t>
            </a:r>
            <a:r>
              <a:rPr lang="ru-RU" dirty="0" smtClean="0"/>
              <a:t>сближают </a:t>
            </a:r>
            <a:r>
              <a:rPr lang="ru-RU" dirty="0"/>
              <a:t>с детьми, помогают установлению дружеских отношений, в основе которых лежит взаимопонимание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761" y="2805547"/>
            <a:ext cx="6492729" cy="432848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27391555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5563" y="346363"/>
            <a:ext cx="10113817" cy="171796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Экспериментирование с природным материалом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525" y="2064327"/>
            <a:ext cx="5507181" cy="4405745"/>
          </a:xfr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744" y="2064327"/>
            <a:ext cx="4558146" cy="455814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56574036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322" y="464852"/>
            <a:ext cx="9812290" cy="1495567"/>
          </a:xfrm>
        </p:spPr>
        <p:txBody>
          <a:bodyPr/>
          <a:lstStyle/>
          <a:p>
            <a:pPr algn="ctr"/>
            <a:r>
              <a:rPr lang="ru-RU" dirty="0"/>
              <a:t>Посещение природоведческих музеев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87" y="1191490"/>
            <a:ext cx="5848976" cy="4386733"/>
          </a:xfr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5163" y="2379519"/>
            <a:ext cx="5971308" cy="4478481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88697456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6776" y="366421"/>
            <a:ext cx="9949218" cy="1269241"/>
          </a:xfrm>
        </p:spPr>
        <p:txBody>
          <a:bodyPr/>
          <a:lstStyle/>
          <a:p>
            <a:pPr algn="ctr"/>
            <a:r>
              <a:rPr lang="ru-RU" dirty="0"/>
              <a:t>Работа с природным материалом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07" y="1212871"/>
            <a:ext cx="7633855" cy="5725392"/>
          </a:xfr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61186" y="2245639"/>
            <a:ext cx="4879809" cy="365985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70650483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437" y="304800"/>
            <a:ext cx="10022176" cy="22305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Работу по экологическому воспитанию следует вести систематически и планомерно, используя все виды деятельности!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45" y="1759528"/>
            <a:ext cx="5708072" cy="428105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764" y="1840921"/>
            <a:ext cx="4724400" cy="35433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071" y="3643743"/>
            <a:ext cx="4641273" cy="348095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81515847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9493" y="327546"/>
            <a:ext cx="9935119" cy="157745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«Лесная опушка»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256" y="1092538"/>
            <a:ext cx="7919591" cy="5765462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10879868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1304" y="684688"/>
            <a:ext cx="8373569" cy="6040260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28015430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9269" y="152401"/>
            <a:ext cx="4401893" cy="6569991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54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441" y="624110"/>
            <a:ext cx="9539287" cy="5962055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67741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015" y="300252"/>
            <a:ext cx="10208525" cy="2388357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/>
              <a:t>«Человек всегда был и остается сыном природы, и то, что роднит его с природой, должно использоваться для его приобщению к богатству духовной </a:t>
            </a:r>
            <a:r>
              <a:rPr lang="ru-RU" dirty="0" smtClean="0"/>
              <a:t>культуры» </a:t>
            </a:r>
            <a:br>
              <a:rPr lang="ru-RU" dirty="0" smtClean="0"/>
            </a:br>
            <a:r>
              <a:rPr lang="ru-RU" dirty="0" smtClean="0"/>
              <a:t>В.А. Сухомлинский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444" y="2904340"/>
            <a:ext cx="7632866" cy="3953660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17140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0788" y="378451"/>
            <a:ext cx="8911687" cy="686074"/>
          </a:xfrm>
        </p:spPr>
        <p:txBody>
          <a:bodyPr/>
          <a:lstStyle/>
          <a:p>
            <a:r>
              <a:rPr lang="ru-RU" dirty="0" smtClean="0"/>
              <a:t>«Лечебница доктора Айболита»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4618" y="1241946"/>
            <a:ext cx="10708116" cy="5616054"/>
          </a:xfrm>
        </p:spPr>
        <p:txBody>
          <a:bodyPr>
            <a:noAutofit/>
          </a:bodyPr>
          <a:lstStyle/>
          <a:p>
            <a:r>
              <a:rPr lang="ru-RU" sz="2400" dirty="0" smtClean="0"/>
              <a:t>Ты растение не тронь – жжется больно, как огонь.</a:t>
            </a:r>
          </a:p>
          <a:p>
            <a:pPr algn="r"/>
            <a:r>
              <a:rPr lang="ru-RU" sz="2400" dirty="0" smtClean="0"/>
              <a:t>КРАПИВА.</a:t>
            </a:r>
          </a:p>
          <a:p>
            <a:pPr algn="r"/>
            <a:endParaRPr lang="ru-RU" sz="2400" dirty="0"/>
          </a:p>
          <a:p>
            <a:pPr algn="r"/>
            <a:endParaRPr lang="ru-RU" sz="2400" dirty="0" smtClean="0"/>
          </a:p>
          <a:p>
            <a:pPr algn="r"/>
            <a:endParaRPr lang="ru-RU" sz="2400" dirty="0"/>
          </a:p>
          <a:p>
            <a:pPr marL="0" indent="0" algn="r">
              <a:buNone/>
            </a:pPr>
            <a:endParaRPr lang="ru-RU" sz="2400" dirty="0" smtClean="0"/>
          </a:p>
          <a:p>
            <a:r>
              <a:rPr lang="ru-RU" sz="2400" dirty="0"/>
              <a:t>Тонкий стебель у дорожки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На </a:t>
            </a:r>
            <a:r>
              <a:rPr lang="ru-RU" sz="2400" dirty="0"/>
              <a:t>конце его-серёжки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На </a:t>
            </a:r>
            <a:r>
              <a:rPr lang="ru-RU" sz="2400" dirty="0"/>
              <a:t>земле лежат </a:t>
            </a:r>
            <a:r>
              <a:rPr lang="ru-RU" sz="2400" dirty="0" smtClean="0"/>
              <a:t>листики</a:t>
            </a:r>
          </a:p>
          <a:p>
            <a:pPr marL="0" indent="0">
              <a:buNone/>
            </a:pPr>
            <a:r>
              <a:rPr lang="ru-RU" sz="2400" dirty="0" smtClean="0"/>
              <a:t>-</a:t>
            </a:r>
            <a:r>
              <a:rPr lang="ru-RU" sz="2400" dirty="0"/>
              <a:t>Маленькие лопушки</a:t>
            </a:r>
            <a:r>
              <a:rPr lang="ru-RU" sz="2400" dirty="0" smtClean="0"/>
              <a:t>.</a:t>
            </a:r>
          </a:p>
          <a:p>
            <a:pPr algn="r"/>
            <a:r>
              <a:rPr lang="ru-RU" sz="2400" dirty="0" smtClean="0"/>
              <a:t>Подорожник (лечит ранки, порезы)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430" y="1821862"/>
            <a:ext cx="4292221" cy="252168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1332" y="3049861"/>
            <a:ext cx="4142096" cy="310657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75410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2197" y="682388"/>
            <a:ext cx="9853233" cy="524248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Белая корзина, золотое донце.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0686" y="1504483"/>
            <a:ext cx="8829816" cy="496455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29177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273" y="263236"/>
            <a:ext cx="10210800" cy="16417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Назовите травянистые растения или кустарники, которыми можно вылечится от простуды.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17" y="1724891"/>
            <a:ext cx="6717290" cy="3706091"/>
          </a:xfr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218" y="3138054"/>
            <a:ext cx="5796741" cy="362296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20076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116" y="0"/>
            <a:ext cx="9174066" cy="6880550"/>
          </a:xfrm>
        </p:spPr>
      </p:pic>
    </p:spTree>
    <p:extLst>
      <p:ext uri="{BB962C8B-B14F-4D97-AF65-F5344CB8AC3E}">
        <p14:creationId xmlns:p14="http://schemas.microsoft.com/office/powerpoint/2010/main" val="328318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5056" y="277091"/>
            <a:ext cx="9135484" cy="133581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Волк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4076" y="972457"/>
            <a:ext cx="7915997" cy="5892470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86819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1" y="318656"/>
            <a:ext cx="9490363" cy="98367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Заяц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6273" y="953997"/>
            <a:ext cx="7613072" cy="5717239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03223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7907" y="333165"/>
            <a:ext cx="9405111" cy="119083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Лиса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107" y="1108365"/>
            <a:ext cx="8947911" cy="5592444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74546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4945" y="318655"/>
            <a:ext cx="9689667" cy="84512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Медведь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740" y="1288472"/>
            <a:ext cx="9404076" cy="5289793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7498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2424" y="487633"/>
            <a:ext cx="9348866" cy="849848"/>
          </a:xfrm>
        </p:spPr>
        <p:txBody>
          <a:bodyPr/>
          <a:lstStyle/>
          <a:p>
            <a:r>
              <a:rPr lang="ru-RU" dirty="0" smtClean="0"/>
              <a:t>Что такое любознательность?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445" y="1337481"/>
            <a:ext cx="11550555" cy="253848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Любознательность </a:t>
            </a:r>
            <a:r>
              <a:rPr lang="ru-RU" sz="2400" dirty="0" smtClean="0">
                <a:solidFill>
                  <a:schemeClr val="tx1"/>
                </a:solidFill>
              </a:rPr>
              <a:t>– внутренняя </a:t>
            </a:r>
            <a:r>
              <a:rPr lang="ru-RU" sz="2400" dirty="0">
                <a:solidFill>
                  <a:schemeClr val="tx1"/>
                </a:solidFill>
              </a:rPr>
              <a:t>заинтересованность в получении новой информации с целью удовлетворения познавательной потребности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Основное условие развития любознательности – широкое ознакомление детей с явлениями окружающего мира, природой и воспитание активного, заинтересованного отношения к ним.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539" y="3666746"/>
            <a:ext cx="5318757" cy="319125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04237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673" y="477672"/>
            <a:ext cx="10304060" cy="10963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Любопытство…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9969" y="1437564"/>
            <a:ext cx="10635469" cy="3762233"/>
          </a:xfrm>
        </p:spPr>
        <p:txBody>
          <a:bodyPr/>
          <a:lstStyle/>
          <a:p>
            <a:r>
              <a:rPr lang="ru-RU" sz="2800" dirty="0"/>
              <a:t>Любопытство –  мелочный интерес ко всяким, даже несущественным подробностям(например – праздное любопытство, спрашивать из любопытства</a:t>
            </a:r>
            <a:r>
              <a:rPr lang="ru-RU" dirty="0"/>
              <a:t>)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523" y="2903372"/>
            <a:ext cx="5127577" cy="405933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51343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3965"/>
            <a:ext cx="12191999" cy="199963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Каждый </a:t>
            </a:r>
            <a:r>
              <a:rPr lang="ru-RU" sz="4000" dirty="0">
                <a:solidFill>
                  <a:schemeClr val="tx1"/>
                </a:solidFill>
              </a:rPr>
              <a:t>день приносит </a:t>
            </a:r>
            <a:r>
              <a:rPr lang="ru-RU" sz="4000" dirty="0" smtClean="0">
                <a:solidFill>
                  <a:schemeClr val="tx1"/>
                </a:solidFill>
              </a:rPr>
              <a:t>ребенку </a:t>
            </a:r>
            <a:r>
              <a:rPr lang="ru-RU" sz="4000" dirty="0">
                <a:solidFill>
                  <a:schemeClr val="tx1"/>
                </a:solidFill>
              </a:rPr>
              <a:t>массу открытий, многие из которых он черпает в </a:t>
            </a:r>
            <a:r>
              <a:rPr lang="ru-RU" sz="4000" dirty="0" smtClean="0">
                <a:solidFill>
                  <a:schemeClr val="tx1"/>
                </a:solidFill>
              </a:rPr>
              <a:t>природе.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93601"/>
            <a:ext cx="4346392" cy="4637590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0207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267" y="259307"/>
            <a:ext cx="9771346" cy="1645693"/>
          </a:xfrm>
        </p:spPr>
        <p:txBody>
          <a:bodyPr/>
          <a:lstStyle/>
          <a:p>
            <a:pPr algn="ctr"/>
            <a:r>
              <a:rPr lang="ru-RU" dirty="0" smtClean="0"/>
              <a:t>Каждый ребенок по своей природе исследователь!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607" y="2579427"/>
            <a:ext cx="6390949" cy="4278573"/>
          </a:xfr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997" y="1351129"/>
            <a:ext cx="6068003" cy="394420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97706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812" y="360218"/>
            <a:ext cx="10309370" cy="19673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Пока дети не утратили интерес к познанию, исследованию окружающего мира, нужно помогать им открывать как можно больше тайн живой и неживой </a:t>
            </a:r>
            <a:r>
              <a:rPr lang="ru-RU" sz="2800" dirty="0" smtClean="0"/>
              <a:t>природы.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509" y="2232030"/>
            <a:ext cx="6789662" cy="452361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3506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380" y="245660"/>
            <a:ext cx="10276764" cy="186974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Вопросы, которые задают дети, помогают познавать детям мир, обогащают ум открытиями.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2508" y="2115403"/>
            <a:ext cx="6714697" cy="4641041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49010581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153" y="327546"/>
            <a:ext cx="9689460" cy="15774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Вспомните какой-нибудь вопрос ребенка, на который вам было трудно </a:t>
            </a:r>
            <a:r>
              <a:rPr lang="ru-RU" dirty="0" smtClean="0"/>
              <a:t>ответить</a:t>
            </a:r>
            <a:r>
              <a:rPr lang="ru-RU" dirty="0"/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7155" y="1274963"/>
            <a:ext cx="7385455" cy="5452543"/>
          </a:xfr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12048223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362</TotalTime>
  <Words>301</Words>
  <Application>Microsoft Office PowerPoint</Application>
  <PresentationFormat>Произвольный</PresentationFormat>
  <Paragraphs>46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Легкий дым</vt:lpstr>
      <vt:lpstr>Воспитание любознательности средствами природы</vt:lpstr>
      <vt:lpstr>«Человек всегда был и остается сыном природы, и то, что роднит его с природой, должно использоваться для его приобщению к богатству духовной культуры»  В.А. Сухомлинский</vt:lpstr>
      <vt:lpstr>Что такое любознательность?</vt:lpstr>
      <vt:lpstr>Любопытство…</vt:lpstr>
      <vt:lpstr>Каждый день приносит ребенку массу открытий, многие из которых он черпает в природе.</vt:lpstr>
      <vt:lpstr>Каждый ребенок по своей природе исследователь!</vt:lpstr>
      <vt:lpstr>Презентация PowerPoint</vt:lpstr>
      <vt:lpstr>Вопросы, которые задают дети, помогают познавать детям мир, обогащают ум открытиями.</vt:lpstr>
      <vt:lpstr>Вспомните какой-нибудь вопрос ребенка, на который вам было трудно ответить.</vt:lpstr>
      <vt:lpstr>Толково ответить на вопрос –  большое искусство!</vt:lpstr>
      <vt:lpstr>Прогулки на природе,</vt:lpstr>
      <vt:lpstr>Экспериментирование с природным материалом.</vt:lpstr>
      <vt:lpstr>Посещение природоведческих музеев</vt:lpstr>
      <vt:lpstr>Работа с природным материалом </vt:lpstr>
      <vt:lpstr>Работу по экологическому воспитанию следует вести систематически и планомерно, используя все виды деятельности!</vt:lpstr>
      <vt:lpstr>«Лесная опушка»</vt:lpstr>
      <vt:lpstr>Презентация PowerPoint</vt:lpstr>
      <vt:lpstr>Презентация PowerPoint</vt:lpstr>
      <vt:lpstr>Презентация PowerPoint</vt:lpstr>
      <vt:lpstr>«Лечебница доктора Айболита»</vt:lpstr>
      <vt:lpstr>Презентация PowerPoint</vt:lpstr>
      <vt:lpstr>Назовите травянистые растения или кустарники, которыми можно вылечится от простуды.</vt:lpstr>
      <vt:lpstr>Презентация PowerPoint</vt:lpstr>
      <vt:lpstr>Волк</vt:lpstr>
      <vt:lpstr>Заяц</vt:lpstr>
      <vt:lpstr>Лиса</vt:lpstr>
      <vt:lpstr>Медведь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любознательности средствами природы</dc:title>
  <dc:creator>Ксения</dc:creator>
  <cp:lastModifiedBy>Воспитатель</cp:lastModifiedBy>
  <cp:revision>34</cp:revision>
  <dcterms:created xsi:type="dcterms:W3CDTF">2018-01-27T05:07:29Z</dcterms:created>
  <dcterms:modified xsi:type="dcterms:W3CDTF">2018-12-14T04:22:49Z</dcterms:modified>
</cp:coreProperties>
</file>