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5174" y="1268760"/>
            <a:ext cx="7056784" cy="518457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КРАТКОСРОЧНЫЙ ПОЗНАВАТЕЛЬНЫЙ ПРОЕКТ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для детей раннего дошкольного возраста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«Зелёный лук – от всех недуг»</a:t>
            </a:r>
            <a:endParaRPr lang="ru-RU" sz="3600" dirty="0"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80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algn="r"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Подготовили воспитатели: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                                                     Толстая  Н.В. (</a:t>
            </a:r>
            <a:r>
              <a:rPr lang="en-US" dirty="0">
                <a:latin typeface="Times New Roman"/>
                <a:ea typeface="Calibri"/>
                <a:cs typeface="Times New Roman"/>
              </a:rPr>
              <a:t>I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категория)                                                                                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r"/>
            <a:r>
              <a:rPr lang="ru-RU">
                <a:latin typeface="Times New Roman"/>
                <a:ea typeface="Calibri"/>
              </a:rPr>
              <a:t>	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647858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206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980728"/>
            <a:ext cx="2520280" cy="4680520"/>
          </a:xfrm>
        </p:spPr>
        <p:txBody>
          <a:bodyPr/>
          <a:lstStyle/>
          <a:p>
            <a:pPr lvl="0" algn="ctr">
              <a:buClr>
                <a:srgbClr val="FE8637"/>
              </a:buClr>
            </a:pPr>
            <a:r>
              <a:rPr lang="ru-RU" sz="3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Бережное </a:t>
            </a:r>
          </a:p>
          <a:p>
            <a:pPr lvl="0" algn="ctr">
              <a:buClr>
                <a:srgbClr val="FE8637"/>
              </a:buClr>
            </a:pPr>
            <a:r>
              <a:rPr lang="ru-RU" sz="3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заботливое отношение к </a:t>
            </a:r>
          </a:p>
          <a:p>
            <a:pPr lvl="0" algn="ctr">
              <a:buClr>
                <a:srgbClr val="FE8637"/>
              </a:buClr>
            </a:pPr>
            <a:r>
              <a:rPr lang="ru-RU" sz="3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растениям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6099"/>
            <a:ext cx="5904656" cy="332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4" y="3428999"/>
            <a:ext cx="6036199" cy="3395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5550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980728"/>
            <a:ext cx="2376264" cy="4824536"/>
          </a:xfrm>
        </p:spPr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Закрепление знаний о том, что лук растёт из луковицы</a:t>
            </a:r>
          </a:p>
          <a:p>
            <a:pPr marL="228600" indent="-228600">
              <a:buAutoNum type="arabicPeriod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Лепка «Друзья для лучка»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5976663" cy="336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65974"/>
            <a:ext cx="5976664" cy="3361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88351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00192" y="836712"/>
            <a:ext cx="2520280" cy="4896544"/>
          </a:xfrm>
        </p:spPr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Рисование «Зелёный лучок»</a:t>
            </a:r>
          </a:p>
          <a:p>
            <a:pPr marL="228600" indent="-228600">
              <a:buAutoNum type="arabicPeriod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Консультация для родителей «Всё о свойствах и пользе лука»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81713"/>
            <a:ext cx="5976663" cy="332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58955"/>
            <a:ext cx="5904656" cy="3321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4090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-304"/>
          <a:stretch/>
        </p:blipFill>
        <p:spPr>
          <a:xfrm>
            <a:off x="323528" y="178769"/>
            <a:ext cx="3744416" cy="6626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9528" y="153656"/>
            <a:ext cx="3705588" cy="6587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19391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1856"/>
            <a:ext cx="3727971" cy="6627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856"/>
            <a:ext cx="3888432" cy="674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6801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4162474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cap="none" dirty="0">
                <a:ln/>
                <a:solidFill>
                  <a:schemeClr val="accent3"/>
                </a:solidFill>
              </a:rPr>
              <a:t>Спасибо </a:t>
            </a:r>
            <a:br>
              <a:rPr lang="ru-RU" sz="8000" b="1" cap="none" dirty="0">
                <a:ln/>
                <a:solidFill>
                  <a:schemeClr val="accent3"/>
                </a:solidFill>
              </a:rPr>
            </a:br>
            <a:r>
              <a:rPr lang="ru-RU" sz="8000" b="1" cap="none" dirty="0">
                <a:ln/>
                <a:solidFill>
                  <a:schemeClr val="accent3"/>
                </a:solidFill>
              </a:rPr>
              <a:t>за </a:t>
            </a:r>
            <a:br>
              <a:rPr lang="ru-RU" sz="8000" b="1" cap="none" dirty="0">
                <a:ln/>
                <a:solidFill>
                  <a:schemeClr val="accent3"/>
                </a:solidFill>
              </a:rPr>
            </a:br>
            <a:r>
              <a:rPr lang="ru-RU" sz="8000" b="1" cap="none" dirty="0">
                <a:ln/>
                <a:solidFill>
                  <a:schemeClr val="accent3"/>
                </a:solidFill>
              </a:rPr>
              <a:t>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852936"/>
            <a:ext cx="3870968" cy="390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9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208912" cy="655272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Актуальность проекта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Ни для кого из нас не секрет, что маленькие дети болеют чаще, чем дети старшего возраста, тем более в группе по адаптации к детскому саду. Ко всему хорошему и полезному необходимо приучать с самых малых лет, а зелёный лук – отличный овощ для профилактики вирусных респираторных инфекций. 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Дети раннего возраста в недостаточной степени имеют представления о растениях, о том, где они растут, о необходимых условиях их роста. Их интерес к познавательно – исследовательской деятельности недостаточно развит. Именно поэтому данный проект разработан в соответствии с учётом возрастных особенностей детей раннего возраста и ориентирован на изучение вопросов, связанных с сохранением здоровья малышей.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180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259688" cy="633670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Цели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Вызвать у детей познавательный интерес к выращиванию репчатого лука на перо в комнатных условиях;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Дать представления о его пользе;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Организовать </a:t>
            </a: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художественно – продуктивную </a:t>
            </a: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деятельность.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636912"/>
            <a:ext cx="296225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135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208912" cy="635732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Задачи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Обучающие: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Познакомить с внешним видом </a:t>
            </a: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овоща и с его характерными особенностями, учить     находить «донце» с корнями и верхушку луковицы.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Выработать навыки посадки лука в землю и в стакан с водой.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Формировать представления об условиях, которые необходимы для роста зелёного лука (земля, вода, свет)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116632"/>
            <a:ext cx="1799867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0752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6632"/>
            <a:ext cx="8280920" cy="655272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Развивающие: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Развивать наблюдательность, замечать изменения в росте лука (зелёные пёрышки, корешки в воде);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Развивать у детей стремление отражать свои наблюдения за ростом лука в продуктивной деятельности (лепка, рисование);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Развивать желание употреблять выращенный зелёный лук в пищу (обед);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Обогатить и активизировать словарь детей по данной теме. Познакомить с пословицами, стихами, загадками, сказкой о луке;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Сделать ширмы для родителей на темы: «Натуральные витамины», «Оригинальный вариант выращивания лука в домашних условиях», «О пользе зелёного лука», «Значение познавательно – исследовательской деятельности детей в раннем возрасте».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98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208912" cy="6552728"/>
          </a:xfrm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Воспитывающие: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Воспитывать внимательное и бережное отношение к уходу за растениями;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Воспитывать трудолюбие, желание участвовать в трудовой деятельности (посадка лука и уход за луковицами);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Воспитывать отрицательное </a:t>
            </a: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отношение к грубости (помощь друг</a:t>
            </a: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 другу).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140" y="3452160"/>
            <a:ext cx="2744841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3745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00192" y="188640"/>
            <a:ext cx="2592288" cy="5775568"/>
          </a:xfrm>
        </p:spPr>
        <p:txBody>
          <a:bodyPr>
            <a:normAutofit/>
          </a:bodyPr>
          <a:lstStyle/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Зайка с корзинкой в гостях у детей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60648"/>
            <a:ext cx="4218853" cy="6327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73240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1052736"/>
            <a:ext cx="2592288" cy="4752528"/>
          </a:xfrm>
        </p:spPr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План –схема огорода</a:t>
            </a:r>
          </a:p>
          <a:p>
            <a:pPr marL="228600" indent="-228600">
              <a:buAutoNum type="arabicPeriod"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Навыки посадки лука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6048672" cy="340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1" y="3473003"/>
            <a:ext cx="6047535" cy="3401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9090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12160" y="1124744"/>
            <a:ext cx="3024336" cy="4608512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Трудолюбие, желание участвовать в трудовой деятельности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1" y="116632"/>
            <a:ext cx="4032448" cy="6626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81599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84</TotalTime>
  <Words>435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Admin</cp:lastModifiedBy>
  <cp:revision>15</cp:revision>
  <dcterms:created xsi:type="dcterms:W3CDTF">2017-03-27T10:04:54Z</dcterms:created>
  <dcterms:modified xsi:type="dcterms:W3CDTF">2018-12-14T10:38:47Z</dcterms:modified>
</cp:coreProperties>
</file>