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07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94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187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670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1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706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719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78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63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09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64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5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130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57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0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20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6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BDDDF8-BA2D-4C78-99E6-9F10A3EA72F6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6FBFAC-2D19-411A-ADDF-ECB03FCE86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72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pikabu.ru/story/yaguaryi_5688383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s://pustunchik.ua/online-school/biology/zoology/igrunk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zelenyjmir.ru/lenivec/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s://www.google.ru/url?sa=i&amp;source=imgres&amp;cd=&amp;cad=rja&amp;uact=8&amp;ved=2ahUKEwjDg9TP65zfAhUyp4sKHaPdBK4QjRx6BAgBEAU&amp;url=http://29palms.ru/index.php?link=blog&amp;action=showblog&amp;blog=5591&amp;psig=AOvVaw16qjEICdWT-SUh6m-JMxwZ&amp;ust=1544791678515466" TargetMode="External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ebmandry.com/plemya-pigmei-narod-ekvatorialnoj-afriki-foto-video-film-pro-zhizn-afrikanskih-pigmeev-zhilishha-pesni-rost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jpeg"/><Relationship Id="rId4" Type="http://schemas.openxmlformats.org/officeDocument/2006/relationships/hyperlink" Target="https://redsearch.org/images/p/darien_province_dange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ru/url?sa=i&amp;source=images&amp;cd=&amp;ved=2ahUKEwiN6p654JzfAhXnp4sKHaYdBIkQjRx6BAgBEAU&amp;url=http://www.interesnie-fakty.ru/geografija/ekvatorialnye-lesa-yuzhnoi-ameriki/&amp;psig=AOvVaw03vfgiddAMpax_T6xi0FDG&amp;ust=1544788680292988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gdefon.org/photo/wallpapers/priroda/vodopad_kamni_derevja_les/4-0-2161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vivareit.ru/ekvatorialnye-lesa-yuzhnoj-ameriki-interesnye-fakty-i-foto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y-facts.ru/rasteniya/ehti-udivitelnye-palmy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cudera.ru/orhidei/vidy_orhidey/gde-rastut-orhidei-v-prirode/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ebmandry.com/zhivotnye-vlazhnyh-ekvatorialnyh-lesov-foto-kartinki-video-zhivotnyj-mir-tropicheskih-lesov/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s://ru.wikipedia.org/wiki/%D0%A9%D0%B5%D0%BB%D0%BA%D1%83%D0%BD%D1%8B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oogle.ru/url?sa=i&amp;source=images&amp;cd=&amp;cad=rja&amp;uact=8&amp;ved=2ahUKEwj2hZ2J55zfAhWFlYsKHdVqAC4QjRx6BAgBEAU&amp;url=https://yandex.ru/collections/card/59568af52a6f9300bd7caa73/&amp;psig=AOvVaw1VSVisd8FMfy1mV8xngvRQ&amp;ust=1544790445949911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www.google.ru/url?sa=i&amp;source=images&amp;cd=&amp;cad=rja&amp;uact=8&amp;ved=2ahUKEwiWs63k5pzfAhXhp4sKHQChCHYQjRx6BAgBEAU&amp;url=https://www.goodfon.ru/wallpaper/babochka-mol-madagaskarskaia-kometa-natsionalnyi-park-ranoma.html&amp;psig=AOvVaw3c2KUyqxrlYXg_hzHIE9ql&amp;ust=1544790370023624" TargetMode="External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ok.ru/oniukhodya/topic/65689725807427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crazy.casa/news/zachem-tukanu-takoy-bolshoy-klyuv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В экваториальном лесу Южной Америки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400" y="4583016"/>
            <a:ext cx="6400800" cy="1795749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 ученица 4 «А»класса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МБОУ СОШ № 19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Малая Алёна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Г. Воронеж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1591408"/>
            <a:ext cx="3935688" cy="167053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9224" name="Picture 8" descr="Картинки по запросу игрунка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8271" y="114300"/>
            <a:ext cx="3013729" cy="356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5" y="149469"/>
            <a:ext cx="3816488" cy="5641731"/>
          </a:xfrm>
        </p:spPr>
        <p:txBody>
          <a:bodyPr>
            <a:noAutofit/>
          </a:bodyPr>
          <a:lstStyle/>
          <a:p>
            <a:r>
              <a:rPr lang="ru-RU" sz="1800" dirty="0" smtClean="0"/>
              <a:t>Еще там живут карликовые </a:t>
            </a:r>
            <a:r>
              <a:rPr lang="ru-RU" sz="1800" dirty="0" err="1" smtClean="0"/>
              <a:t>игрунки,ленивцы</a:t>
            </a:r>
            <a:r>
              <a:rPr lang="ru-RU" sz="1800" dirty="0" smtClean="0"/>
              <a:t> и </a:t>
            </a:r>
            <a:r>
              <a:rPr lang="ru-RU" sz="1800" dirty="0" err="1" smtClean="0"/>
              <a:t>муравьеды.Благодоря</a:t>
            </a:r>
            <a:r>
              <a:rPr lang="ru-RU" sz="1800" dirty="0" smtClean="0"/>
              <a:t> сильным лапам ленивцев они могут висеть на деревьях и спать на </a:t>
            </a:r>
            <a:r>
              <a:rPr lang="ru-RU" sz="1800" dirty="0" err="1" smtClean="0"/>
              <a:t>них.Среди</a:t>
            </a:r>
            <a:r>
              <a:rPr lang="ru-RU" sz="1800" dirty="0" smtClean="0"/>
              <a:t> обезьян бывают самые большие как </a:t>
            </a:r>
            <a:r>
              <a:rPr lang="ru-RU" sz="1800" dirty="0" err="1" smtClean="0"/>
              <a:t>горилла,и</a:t>
            </a:r>
            <a:r>
              <a:rPr lang="ru-RU" sz="1800" dirty="0" smtClean="0"/>
              <a:t> самая маленькая карликовая </a:t>
            </a:r>
            <a:r>
              <a:rPr lang="ru-RU" sz="1800" dirty="0" err="1" smtClean="0"/>
              <a:t>игрунка.Самый</a:t>
            </a:r>
            <a:r>
              <a:rPr lang="ru-RU" sz="1800" dirty="0" smtClean="0"/>
              <a:t> опасный хищник экваториальных лесов это </a:t>
            </a:r>
            <a:r>
              <a:rPr lang="ru-RU" sz="1800" dirty="0" err="1" smtClean="0"/>
              <a:t>ягуар.Из</a:t>
            </a:r>
            <a:r>
              <a:rPr lang="ru-RU" sz="1800" dirty="0" smtClean="0"/>
              <a:t>-за того что у него пятнистый окрас его практически не  видно среди растительности.</a:t>
            </a:r>
            <a:endParaRPr lang="ru-RU" sz="1800" dirty="0"/>
          </a:p>
        </p:txBody>
      </p:sp>
      <p:pic>
        <p:nvPicPr>
          <p:cNvPr id="9220" name="Picture 4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7166" y="0"/>
            <a:ext cx="4101105" cy="356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Картинки по запросу ленивцы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60" y="3567600"/>
            <a:ext cx="4101106" cy="29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Картинки по запросу ягуары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448" y="3567601"/>
            <a:ext cx="3747409" cy="29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47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457199"/>
            <a:ext cx="3935688" cy="3868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42" name="Picture 2" descr="Картинки по запросу племена в экваториальных лесах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647" y="-70337"/>
            <a:ext cx="5615353" cy="35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4" y="0"/>
            <a:ext cx="4651129" cy="3991707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Среди зарослей построены хижины в которых живут </a:t>
            </a:r>
            <a:r>
              <a:rPr lang="ru-RU" sz="2000" dirty="0" err="1" smtClean="0"/>
              <a:t>племена.Одни</a:t>
            </a:r>
            <a:r>
              <a:rPr lang="ru-RU" sz="2000" dirty="0" smtClean="0"/>
              <a:t> племена занимаются ловлей рыбы, другие </a:t>
            </a:r>
            <a:r>
              <a:rPr lang="ru-RU" sz="2000" dirty="0" err="1" smtClean="0"/>
              <a:t>сельскохозяеством,третьи</a:t>
            </a:r>
            <a:r>
              <a:rPr lang="ru-RU" sz="2000" dirty="0" smtClean="0"/>
              <a:t> </a:t>
            </a:r>
            <a:r>
              <a:rPr lang="ru-RU" sz="2000" dirty="0" err="1" smtClean="0"/>
              <a:t>охотой.из</a:t>
            </a:r>
            <a:r>
              <a:rPr lang="ru-RU" sz="2000" dirty="0" smtClean="0"/>
              <a:t>-за вырубки лесов для культурных </a:t>
            </a:r>
            <a:r>
              <a:rPr lang="ru-RU" sz="2000" dirty="0" err="1" smtClean="0"/>
              <a:t>растений,строительсто</a:t>
            </a:r>
            <a:r>
              <a:rPr lang="ru-RU" sz="2000" dirty="0" smtClean="0"/>
              <a:t> </a:t>
            </a:r>
            <a:r>
              <a:rPr lang="ru-RU" sz="2000" dirty="0" err="1" smtClean="0"/>
              <a:t>дорог,сопровождается</a:t>
            </a:r>
            <a:r>
              <a:rPr lang="ru-RU" sz="2000" dirty="0" smtClean="0"/>
              <a:t> </a:t>
            </a:r>
            <a:r>
              <a:rPr lang="ru-RU" sz="2000" dirty="0" err="1" smtClean="0"/>
              <a:t>выжиганием,вырубкой</a:t>
            </a:r>
            <a:r>
              <a:rPr lang="ru-RU" sz="2000" dirty="0" smtClean="0"/>
              <a:t> лесов огромными </a:t>
            </a:r>
            <a:r>
              <a:rPr lang="ru-RU" sz="2000" dirty="0" err="1" smtClean="0"/>
              <a:t>териториями.Это</a:t>
            </a:r>
            <a:r>
              <a:rPr lang="ru-RU" sz="2000" dirty="0" smtClean="0"/>
              <a:t> приводит к смерти редких животных и </a:t>
            </a:r>
            <a:r>
              <a:rPr lang="ru-RU" sz="2000" dirty="0" err="1" smtClean="0"/>
              <a:t>растений.Экваториальные</a:t>
            </a:r>
            <a:r>
              <a:rPr lang="ru-RU" sz="2000" dirty="0" smtClean="0"/>
              <a:t> леса необходимо </a:t>
            </a:r>
            <a:r>
              <a:rPr lang="ru-RU" sz="2000" dirty="0" err="1" smtClean="0"/>
              <a:t>сохранять.Они</a:t>
            </a:r>
            <a:r>
              <a:rPr lang="ru-RU" sz="2000" dirty="0" smtClean="0"/>
              <a:t> являются важной частью нашей земли.</a:t>
            </a:r>
            <a:endParaRPr lang="ru-RU" sz="2000" dirty="0"/>
          </a:p>
        </p:txBody>
      </p:sp>
      <p:pic>
        <p:nvPicPr>
          <p:cNvPr id="10244" name="Picture 4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647" y="3379559"/>
            <a:ext cx="5615354" cy="346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51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3775" y="360485"/>
            <a:ext cx="2717448" cy="2491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Картинки по запросу В экваториальном лесу Южной Америки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8413" y="1269884"/>
            <a:ext cx="6199187" cy="386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1230923"/>
            <a:ext cx="4256103" cy="4560277"/>
          </a:xfrm>
        </p:spPr>
        <p:txBody>
          <a:bodyPr>
            <a:noAutofit/>
          </a:bodyPr>
          <a:lstStyle/>
          <a:p>
            <a:r>
              <a:rPr lang="ru-RU" sz="2400" dirty="0"/>
              <a:t>Э</a:t>
            </a:r>
            <a:r>
              <a:rPr lang="ru-RU" sz="2400" dirty="0" smtClean="0"/>
              <a:t>кваториальные </a:t>
            </a:r>
            <a:r>
              <a:rPr lang="ru-RU" sz="2400" dirty="0"/>
              <a:t>леса Южной Америки — это удивительное и непостижимое чудо на нашей планете. Эти леса имеют несколько названий: сельва, джунгли, гинея, постоянно влажные или дождевые леса</a:t>
            </a:r>
          </a:p>
        </p:txBody>
      </p:sp>
    </p:spTree>
    <p:extLst>
      <p:ext uri="{BB962C8B-B14F-4D97-AF65-F5344CB8AC3E}">
        <p14:creationId xmlns:p14="http://schemas.microsoft.com/office/powerpoint/2010/main" val="191087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849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Похожее изображение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8413" y="875705"/>
            <a:ext cx="6199187" cy="46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64932"/>
            <a:ext cx="4923692" cy="4343400"/>
          </a:xfrm>
        </p:spPr>
        <p:txBody>
          <a:bodyPr>
            <a:normAutofit/>
          </a:bodyPr>
          <a:lstStyle/>
          <a:p>
            <a:r>
              <a:rPr lang="ru-RU" sz="2000" dirty="0"/>
              <a:t>Появились они </a:t>
            </a:r>
            <a:r>
              <a:rPr lang="ru-RU" sz="2000" b="1" dirty="0"/>
              <a:t>150 миллионов лет </a:t>
            </a:r>
            <a:r>
              <a:rPr lang="ru-RU" sz="2000" b="1" dirty="0" err="1" smtClean="0"/>
              <a:t>назад</a:t>
            </a:r>
            <a:r>
              <a:rPr lang="ru-RU" sz="2000" dirty="0" err="1" smtClean="0"/>
              <a:t>.Раньше</a:t>
            </a:r>
            <a:r>
              <a:rPr lang="ru-RU" sz="2000" dirty="0" smtClean="0"/>
              <a:t> джунгли занимали от земли только 12%Сейчас большая часть джунглей находится в Латинской </a:t>
            </a:r>
            <a:r>
              <a:rPr lang="ru-RU" sz="2000" dirty="0" err="1" smtClean="0"/>
              <a:t>Америке.В</a:t>
            </a:r>
            <a:r>
              <a:rPr lang="ru-RU" sz="2000" dirty="0" smtClean="0"/>
              <a:t> </a:t>
            </a:r>
            <a:r>
              <a:rPr lang="ru-RU" sz="2000" dirty="0" err="1" smtClean="0"/>
              <a:t>бразилии</a:t>
            </a:r>
            <a:r>
              <a:rPr lang="ru-RU" sz="2000" dirty="0" smtClean="0"/>
              <a:t> 33% от </a:t>
            </a:r>
            <a:r>
              <a:rPr lang="ru-RU" sz="2000" dirty="0" err="1" smtClean="0"/>
              <a:t>земли.Колумбия,перу,эквадор</a:t>
            </a:r>
            <a:r>
              <a:rPr lang="ru-RU" sz="2000" dirty="0" smtClean="0"/>
              <a:t> так же частично покрыты </a:t>
            </a:r>
            <a:r>
              <a:rPr lang="ru-RU" sz="2000" dirty="0" err="1" smtClean="0"/>
              <a:t>джунглями.Для</a:t>
            </a:r>
            <a:r>
              <a:rPr lang="ru-RU" sz="2000" dirty="0" smtClean="0"/>
              <a:t> нас джунгли это много интересного и загадочного.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16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301261" y="219808"/>
            <a:ext cx="3548201" cy="3897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Картинки по запросу В экваториальном лесу Южной Америки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67" y="609600"/>
            <a:ext cx="6870333" cy="505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4932" y="1107831"/>
            <a:ext cx="4313130" cy="546002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Почти каждый день в экваториальных лесах идут </a:t>
            </a:r>
            <a:r>
              <a:rPr lang="ru-RU" sz="2000" dirty="0" err="1" smtClean="0"/>
              <a:t>дожди.Погибающие</a:t>
            </a:r>
            <a:r>
              <a:rPr lang="ru-RU" sz="2000" dirty="0" smtClean="0"/>
              <a:t> части растений быстро </a:t>
            </a:r>
            <a:r>
              <a:rPr lang="ru-RU" sz="2000" dirty="0" err="1" smtClean="0"/>
              <a:t>разлагаются,и</a:t>
            </a:r>
            <a:r>
              <a:rPr lang="ru-RU" sz="2000" dirty="0" smtClean="0"/>
              <a:t> несут за собой много питательных </a:t>
            </a:r>
            <a:r>
              <a:rPr lang="ru-RU" sz="2000" dirty="0" err="1" smtClean="0"/>
              <a:t>веществ.И</a:t>
            </a:r>
            <a:r>
              <a:rPr lang="ru-RU" sz="2000" dirty="0" smtClean="0"/>
              <a:t> от этого тепло и влага способствует бурному развитию растений.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4172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68055" y="545122"/>
            <a:ext cx="1259682" cy="316523"/>
          </a:xfrm>
        </p:spPr>
        <p:txBody>
          <a:bodyPr>
            <a:noAutofit/>
          </a:bodyPr>
          <a:lstStyle/>
          <a:p>
            <a:endParaRPr lang="ru-RU" sz="2000" dirty="0"/>
          </a:p>
        </p:txBody>
      </p:sp>
      <p:pic>
        <p:nvPicPr>
          <p:cNvPr id="4098" name="Picture 2" descr="Картинки по запросу пальмы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8413" y="868765"/>
            <a:ext cx="6199187" cy="466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1257300"/>
            <a:ext cx="4009918" cy="45339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Самые высокие деревья-</a:t>
            </a:r>
            <a:r>
              <a:rPr lang="ru-RU" sz="2400" dirty="0" err="1" smtClean="0"/>
              <a:t>пальмы,у</a:t>
            </a:r>
            <a:r>
              <a:rPr lang="ru-RU" sz="2400" dirty="0" smtClean="0"/>
              <a:t> которых высота 60 </a:t>
            </a:r>
            <a:r>
              <a:rPr lang="ru-RU" sz="2400" dirty="0" err="1" smtClean="0"/>
              <a:t>метров.Листья</a:t>
            </a:r>
            <a:r>
              <a:rPr lang="ru-RU" sz="2400" dirty="0" smtClean="0"/>
              <a:t> у них жесткие и </a:t>
            </a:r>
            <a:r>
              <a:rPr lang="ru-RU" sz="2400" dirty="0" err="1" smtClean="0"/>
              <a:t>плотные.Листья</a:t>
            </a:r>
            <a:r>
              <a:rPr lang="ru-RU" sz="2400" dirty="0" smtClean="0"/>
              <a:t> на пальмах держатся 2-3 </a:t>
            </a:r>
            <a:r>
              <a:rPr lang="ru-RU" sz="2400" dirty="0" err="1" smtClean="0"/>
              <a:t>года,поэтому</a:t>
            </a:r>
            <a:r>
              <a:rPr lang="ru-RU" sz="2400" dirty="0" smtClean="0"/>
              <a:t> экваториальные леса всегда зеленые.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87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1081454"/>
            <a:ext cx="3935688" cy="4659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Картинки по запросу орхидеи в природе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992" y="609600"/>
            <a:ext cx="6937133" cy="455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3774" y="609600"/>
            <a:ext cx="3935689" cy="5181600"/>
          </a:xfrm>
        </p:spPr>
        <p:txBody>
          <a:bodyPr/>
          <a:lstStyle/>
          <a:p>
            <a:r>
              <a:rPr lang="ru-RU" sz="2000" dirty="0" smtClean="0"/>
              <a:t>На стволах деревьев селятся </a:t>
            </a:r>
            <a:r>
              <a:rPr lang="ru-RU" sz="2000" dirty="0" err="1" smtClean="0"/>
              <a:t>мхи,папоротники</a:t>
            </a:r>
            <a:r>
              <a:rPr lang="ru-RU" sz="2000" dirty="0" smtClean="0"/>
              <a:t> и </a:t>
            </a:r>
            <a:r>
              <a:rPr lang="ru-RU" sz="2000" dirty="0" err="1" smtClean="0"/>
              <a:t>орхидеи.Орхидеи</a:t>
            </a:r>
            <a:r>
              <a:rPr lang="ru-RU" sz="2000" dirty="0" smtClean="0"/>
              <a:t>-очень красивый и не обычный </a:t>
            </a:r>
            <a:r>
              <a:rPr lang="ru-RU" sz="2000" dirty="0" err="1" smtClean="0"/>
              <a:t>цветок.У</a:t>
            </a:r>
            <a:r>
              <a:rPr lang="ru-RU" sz="2000" dirty="0" smtClean="0"/>
              <a:t> них яркая окраска и не обычная </a:t>
            </a:r>
            <a:r>
              <a:rPr lang="ru-RU" sz="2000" dirty="0" err="1" smtClean="0"/>
              <a:t>форма.их</a:t>
            </a:r>
            <a:r>
              <a:rPr lang="ru-RU" sz="2000" dirty="0" smtClean="0"/>
              <a:t> корни висят прямо в </a:t>
            </a:r>
            <a:r>
              <a:rPr lang="ru-RU" sz="2000" dirty="0" err="1" smtClean="0"/>
              <a:t>воздухе.Воду</a:t>
            </a:r>
            <a:r>
              <a:rPr lang="ru-RU" sz="2000" dirty="0" smtClean="0"/>
              <a:t> они пьют из воздуха когда идет дождь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431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773723"/>
            <a:ext cx="3935688" cy="4396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 descr="Похожее изображение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129" y="1021943"/>
            <a:ext cx="3653602" cy="260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8938" y="609599"/>
            <a:ext cx="4651131" cy="5641731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джунглях так же много </a:t>
            </a:r>
            <a:r>
              <a:rPr lang="ru-RU" sz="2800" dirty="0" err="1" smtClean="0"/>
              <a:t>животных.Здесь</a:t>
            </a:r>
            <a:r>
              <a:rPr lang="ru-RU" sz="2800" dirty="0" smtClean="0"/>
              <a:t> находятся самые большие </a:t>
            </a:r>
            <a:r>
              <a:rPr lang="ru-RU" sz="2800" dirty="0" err="1" smtClean="0"/>
              <a:t>жуки.Красивые</a:t>
            </a:r>
            <a:r>
              <a:rPr lang="ru-RU" sz="2800" dirty="0" smtClean="0"/>
              <a:t> </a:t>
            </a:r>
            <a:r>
              <a:rPr lang="ru-RU" sz="2800" dirty="0" err="1" smtClean="0"/>
              <a:t>бабочки.Яркие</a:t>
            </a:r>
            <a:r>
              <a:rPr lang="ru-RU" sz="2800" dirty="0" smtClean="0"/>
              <a:t> древесные </a:t>
            </a:r>
            <a:r>
              <a:rPr lang="ru-RU" sz="2800" dirty="0" err="1" smtClean="0"/>
              <a:t>лягушки.И</a:t>
            </a:r>
            <a:r>
              <a:rPr lang="ru-RU" sz="2800" dirty="0" smtClean="0"/>
              <a:t> ядовитые змеи разных размеров.</a:t>
            </a:r>
            <a:endParaRPr lang="ru-RU" sz="2800" dirty="0"/>
          </a:p>
        </p:txBody>
      </p:sp>
      <p:pic>
        <p:nvPicPr>
          <p:cNvPr id="6148" name="Picture 4" descr="Похожее изображени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201" y="1021943"/>
            <a:ext cx="3213800" cy="260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Похожее изображение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129" y="3745523"/>
            <a:ext cx="3653602" cy="274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артинки по запросу экваториальные змеи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201" y="3745523"/>
            <a:ext cx="3213799" cy="274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3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764931"/>
            <a:ext cx="3935688" cy="58908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Похожее изображение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006" y="764931"/>
            <a:ext cx="6944750" cy="4340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422031"/>
            <a:ext cx="4620863" cy="5969977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Птицы в лесах отличаются пестрым </a:t>
            </a:r>
            <a:r>
              <a:rPr lang="ru-RU" sz="1800" dirty="0" err="1" smtClean="0"/>
              <a:t>оперением.Самые</a:t>
            </a:r>
            <a:r>
              <a:rPr lang="ru-RU" sz="1800" dirty="0" smtClean="0"/>
              <a:t> яркие из них </a:t>
            </a:r>
            <a:r>
              <a:rPr lang="ru-RU" sz="1800" dirty="0" err="1" smtClean="0"/>
              <a:t>попугаи.У</a:t>
            </a:r>
            <a:r>
              <a:rPr lang="ru-RU" sz="1800" dirty="0" smtClean="0"/>
              <a:t> них очень мощные </a:t>
            </a:r>
            <a:r>
              <a:rPr lang="ru-RU" sz="1800" dirty="0" err="1" smtClean="0"/>
              <a:t>клювы,которые</a:t>
            </a:r>
            <a:r>
              <a:rPr lang="ru-RU" sz="1800" dirty="0" smtClean="0"/>
              <a:t> могут перегрызть кору дерева или твёрдые косточки от </a:t>
            </a:r>
            <a:r>
              <a:rPr lang="ru-RU" sz="1800" dirty="0" err="1" smtClean="0"/>
              <a:t>плодов.Там</a:t>
            </a:r>
            <a:r>
              <a:rPr lang="ru-RU" sz="1800" dirty="0" smtClean="0"/>
              <a:t> же обитают самые маленькие птицы </a:t>
            </a:r>
            <a:r>
              <a:rPr lang="ru-RU" sz="1800" dirty="0" err="1" smtClean="0"/>
              <a:t>колибри.Эти</a:t>
            </a:r>
            <a:r>
              <a:rPr lang="ru-RU" sz="1800" dirty="0" smtClean="0"/>
              <a:t> птички на столько малы что они размеров с небольшое </a:t>
            </a:r>
            <a:r>
              <a:rPr lang="ru-RU" sz="1800" dirty="0" err="1" smtClean="0"/>
              <a:t>насекомое.Колибри</a:t>
            </a:r>
            <a:r>
              <a:rPr lang="ru-RU" sz="1800" dirty="0" smtClean="0"/>
              <a:t> могут махать крыльями до 80 раз в </a:t>
            </a:r>
            <a:r>
              <a:rPr lang="ru-RU" sz="1800" dirty="0" err="1" smtClean="0"/>
              <a:t>секунду.Они</a:t>
            </a:r>
            <a:r>
              <a:rPr lang="ru-RU" sz="1800" dirty="0" smtClean="0"/>
              <a:t> как пчёлы питаются цветочным нектаром который пьют с помощью длинного </a:t>
            </a:r>
            <a:r>
              <a:rPr lang="ru-RU" sz="1800" dirty="0" err="1" smtClean="0"/>
              <a:t>языка.И</a:t>
            </a:r>
            <a:r>
              <a:rPr lang="ru-RU" sz="1800" dirty="0" smtClean="0"/>
              <a:t> у них есть одна способность которой нет у других </a:t>
            </a:r>
            <a:r>
              <a:rPr lang="ru-RU" sz="1800" dirty="0" err="1" smtClean="0"/>
              <a:t>птиц.Они</a:t>
            </a:r>
            <a:r>
              <a:rPr lang="ru-RU" sz="1800" dirty="0" smtClean="0"/>
              <a:t> могут летать спиной вперед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00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-791308"/>
            <a:ext cx="3935688" cy="7913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4" name="Picture 2" descr="Похожее изображение">
            <a:hlinkClick r:id="rId2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170" y="354622"/>
            <a:ext cx="4775877" cy="566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0146" y="521676"/>
            <a:ext cx="4809393" cy="5202115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Туканы тоже не обычные </a:t>
            </a:r>
            <a:r>
              <a:rPr lang="ru-RU" sz="2400" dirty="0" err="1" smtClean="0"/>
              <a:t>птицы.Клюв</a:t>
            </a:r>
            <a:r>
              <a:rPr lang="ru-RU" sz="2400" dirty="0" smtClean="0"/>
              <a:t> у них очень большой по сравнению с </a:t>
            </a:r>
            <a:r>
              <a:rPr lang="ru-RU" sz="2400" dirty="0" err="1" smtClean="0"/>
              <a:t>обычным.При</a:t>
            </a:r>
            <a:r>
              <a:rPr lang="ru-RU" sz="2400" dirty="0" smtClean="0"/>
              <a:t> помощи такого клюва они могут доставать плоды с разной высоты не двигаясь с </a:t>
            </a:r>
            <a:r>
              <a:rPr lang="ru-RU" sz="2400" dirty="0" err="1" smtClean="0"/>
              <a:t>ветки.Дело</a:t>
            </a:r>
            <a:r>
              <a:rPr lang="ru-RU" sz="2400" dirty="0" smtClean="0"/>
              <a:t> в </a:t>
            </a:r>
            <a:r>
              <a:rPr lang="ru-RU" sz="2400" dirty="0" err="1" smtClean="0"/>
              <a:t>том,Что</a:t>
            </a:r>
            <a:r>
              <a:rPr lang="ru-RU" sz="2400" dirty="0" smtClean="0"/>
              <a:t>  они питаются плодами с очень тонких веток.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180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75</TotalTime>
  <Words>352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Tw Cen MT</vt:lpstr>
      <vt:lpstr>Капля</vt:lpstr>
      <vt:lpstr>В экваториальном лесу Южной Америки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экваториальном лесу Южной Америки</dc:title>
  <dc:creator>Пользователь Windows</dc:creator>
  <cp:lastModifiedBy>пк</cp:lastModifiedBy>
  <cp:revision>10</cp:revision>
  <dcterms:created xsi:type="dcterms:W3CDTF">2018-12-13T11:54:27Z</dcterms:created>
  <dcterms:modified xsi:type="dcterms:W3CDTF">2018-12-14T14:43:20Z</dcterms:modified>
</cp:coreProperties>
</file>