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1"/>
  </p:notesMasterIdLst>
  <p:sldIdLst>
    <p:sldId id="289" r:id="rId2"/>
    <p:sldId id="288" r:id="rId3"/>
    <p:sldId id="271" r:id="rId4"/>
    <p:sldId id="290" r:id="rId5"/>
    <p:sldId id="291" r:id="rId6"/>
    <p:sldId id="292" r:id="rId7"/>
    <p:sldId id="293" r:id="rId8"/>
    <p:sldId id="294" r:id="rId9"/>
    <p:sldId id="28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 varScale="1">
        <p:scale>
          <a:sx n="83" d="100"/>
          <a:sy n="83" d="100"/>
        </p:scale>
        <p:origin x="-146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44D393-4092-4834-A36C-E2D40C47D3F3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59032-22E6-4D25-9EA6-265D828315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764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59032-22E6-4D25-9EA6-265D8283158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59032-22E6-4D25-9EA6-265D8283158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003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646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75656" y="0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5556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7881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0646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1923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2497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700808"/>
            <a:ext cx="7200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bg1"/>
                </a:solidFill>
              </a:rPr>
              <a:t>КОНЕЦ</a:t>
            </a:r>
            <a:endParaRPr lang="ru-RU" sz="8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8456" y="3140968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04132" y="407707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Давыдова Елена Александровна, воспитатель ГБОУ д/с №678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310</TotalTime>
  <Words>16</Words>
  <Application>Microsoft Office PowerPoint</Application>
  <PresentationFormat>Экран (4:3)</PresentationFormat>
  <Paragraphs>7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дима давыдов</cp:lastModifiedBy>
  <cp:revision>44</cp:revision>
  <dcterms:created xsi:type="dcterms:W3CDTF">2018-04-15T14:28:18Z</dcterms:created>
  <dcterms:modified xsi:type="dcterms:W3CDTF">2018-12-15T16:09:50Z</dcterms:modified>
</cp:coreProperties>
</file>