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82" r:id="rId5"/>
    <p:sldId id="281" r:id="rId6"/>
    <p:sldId id="283" r:id="rId7"/>
    <p:sldId id="284" r:id="rId8"/>
    <p:sldId id="28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79" y="-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64B5C-0A9E-4AA8-A2D2-1B45D3C8F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AC845-FD90-4166-8C75-7A6EC2586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9C1B9-5A40-4D49-9836-F063CA7CE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EDD5A-C762-4B5F-BDC4-2AD94DBFE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7E5AC-6390-4A0C-91AE-A9D4E6B6C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BD3FC-4A7A-4BBA-AABD-20EC173BC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16D1B-2754-4B76-B536-F79848396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E1FF5-23E6-4857-BF1E-B236C8FD5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47D40-9421-4F87-95AA-178C7D10A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1492-3CB6-4433-9A56-82A68E01E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70514-3C75-47CB-AC06-95AA47374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230AE8-5B98-4F98-8945-7892A1454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img1.russianfood.coom/dycontent/images%20upl/24/big%20236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813" y="2130425"/>
            <a:ext cx="7672387" cy="2370138"/>
          </a:xfrm>
        </p:spPr>
        <p:txBody>
          <a:bodyPr/>
          <a:lstStyle/>
          <a:p>
            <a:pPr eaLnBrk="1" hangingPunct="1"/>
            <a:r>
              <a:rPr lang="ru-RU" sz="4000" smtClean="0"/>
              <a:t>«Средняя общеобразовательная школа №3</a:t>
            </a:r>
            <a:br>
              <a:rPr lang="ru-RU" sz="4000" smtClean="0"/>
            </a:br>
            <a:r>
              <a:rPr lang="ru-RU" sz="4000" smtClean="0"/>
              <a:t> </a:t>
            </a:r>
            <a:br>
              <a:rPr lang="ru-RU" sz="4000" smtClean="0"/>
            </a:br>
            <a:r>
              <a:rPr lang="ru-RU" sz="4000" smtClean="0"/>
              <a:t>г.Козьмодемьянска»</a:t>
            </a:r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4000" b="1" i="1" smtClean="0"/>
              <a:t>Кулинария</a:t>
            </a: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Работу выполнили</a:t>
            </a:r>
            <a:br>
              <a:rPr lang="ru-RU" sz="4000" smtClean="0"/>
            </a:br>
            <a:r>
              <a:rPr lang="ru-RU" sz="4000" smtClean="0"/>
              <a:t>Ученицы 3 «А» класса</a:t>
            </a:r>
            <a:br>
              <a:rPr lang="ru-RU" sz="4000" smtClean="0"/>
            </a:br>
            <a:r>
              <a:rPr lang="ru-RU" sz="4000" smtClean="0"/>
              <a:t>Канюгина Екатерина</a:t>
            </a:r>
            <a:br>
              <a:rPr lang="ru-RU" sz="4000" smtClean="0"/>
            </a:br>
            <a:r>
              <a:rPr lang="ru-RU" sz="4000" smtClean="0"/>
              <a:t>Канюгина Елена</a:t>
            </a:r>
            <a:br>
              <a:rPr lang="ru-RU" sz="4000" smtClean="0"/>
            </a:br>
            <a:r>
              <a:rPr lang="ru-RU" sz="4000" smtClean="0"/>
              <a:t>Учитель: Григорьева Л. К.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15313" y="6597650"/>
            <a:ext cx="71437" cy="46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Виноград. Из него можно сварить компот.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1269" name="Picture 4" descr="P106006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1500188"/>
            <a:ext cx="785812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3952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Собираем капусту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293" name="Picture 4" descr="P106006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1214438"/>
            <a:ext cx="871537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Это кабачок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3317" name="Picture 4" descr="P106006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5" y="1285875"/>
            <a:ext cx="77866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Это красная свекла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1" name="Picture 4" descr="P106006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1214438"/>
            <a:ext cx="8215313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Лук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65" name="Picture 4" descr="P10601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1285875"/>
            <a:ext cx="83581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Задача №2:</a:t>
            </a:r>
            <a:r>
              <a:rPr lang="ru-RU" sz="4000" smtClean="0"/>
              <a:t> </a:t>
            </a:r>
            <a:r>
              <a:rPr lang="ru-RU" sz="4000" b="1" smtClean="0"/>
              <a:t>Сварить вкусный и полезный ужин.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 Мы приготовим борщ и компот из винограда.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Борщ – разновидность супа на основе свеклы, которая придает борщу характерный красный цвет. Традиционное блюдо восточных славян, основное первое блюдо южнорусской  и украинской кухни. В Киевской Руси борщ готовили из съедобных листьев борщевика (отсюда название). Позднее стали варить со свеклой (отсюда цвет). С 19 века добавляют картофель. В каждой семье свой рецепт борща. Кто-то добавляет грибы, кто-то фасоль, кто-то копчености. Мы готовим классический борщ.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Рецепт борща: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Для бульона: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Вода – 1,5-2 л.;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Свинина или говядина – 400г.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Для зажарки: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Свекла – 2шт.;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Морковь – 1шт.;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Лук – 3шт.;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Томатная паста – 2 ст.л.;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Подсолнечное масло – 4-5 ст.л.;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Лимонная кислота – щепотка.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Для борща: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Капуста белокочанная свежая – 300г.;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Картофель – 4шт.;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Соль, лавровый лист, зелень по вкусу.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Для подачи: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Сметана, зелень.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Как приготовить:</a:t>
            </a:r>
            <a:br>
              <a:rPr lang="ru-RU" sz="4000" b="1" smtClean="0"/>
            </a:br>
            <a:r>
              <a:rPr lang="ru-RU" sz="4000" b="1" smtClean="0"/>
              <a:t>Шаг 1. </a:t>
            </a:r>
            <a:r>
              <a:rPr lang="ru-RU" sz="4000" smtClean="0"/>
              <a:t>Варим бульон.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(Бульон будет вкуснее, если использовать мясо на кости.)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37" name="Picture 4" descr="P106009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2643188"/>
            <a:ext cx="602456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546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Шаг 2.</a:t>
            </a:r>
            <a:r>
              <a:rPr lang="ru-RU" smtClean="0"/>
              <a:t> Делаем зажарку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461" name="Picture 4" descr="P106009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1214438"/>
            <a:ext cx="78581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Свеклу посыпать лимонной кислотой или сбрызнуть соком свежего лимона. Благодаря этому борщ будет по-настоящему красным </a:t>
            </a: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485" name="Picture 4" descr="P10601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3573463"/>
            <a:ext cx="475297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Ученицы 3 «А» класса</a:t>
            </a:r>
            <a:br>
              <a:rPr lang="ru-RU" sz="4000" smtClean="0"/>
            </a:br>
            <a:r>
              <a:rPr lang="ru-RU" sz="4000" smtClean="0"/>
              <a:t>Канюгина Елена и Канюгина Екатерина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85938"/>
            <a:ext cx="8429625" cy="5000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7" name="Picture 4" descr="P105026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1928813"/>
            <a:ext cx="8643938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340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Шаг 3. </a:t>
            </a:r>
            <a:r>
              <a:rPr lang="ru-RU" smtClean="0"/>
              <a:t>Собираем борщ.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09" name="Picture 4" descr="P10601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1214438"/>
            <a:ext cx="757237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Шаг 4.</a:t>
            </a:r>
            <a:r>
              <a:rPr lang="ru-RU" smtClean="0"/>
              <a:t> Подача на стол.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(Борщ можно есть сразу после приготовления. Но, как правило, на следующий день он еще вкуснее.) 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33" name="Picture 4" descr="P10601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713" y="3124200"/>
            <a:ext cx="49815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Шаг 5.</a:t>
            </a:r>
            <a:r>
              <a:rPr lang="ru-RU" sz="4000" smtClean="0"/>
              <a:t> Обязательно за собой помыть посуду.</a:t>
            </a:r>
          </a:p>
        </p:txBody>
      </p:sp>
      <p:pic>
        <p:nvPicPr>
          <p:cNvPr id="23555" name="Picture 4" descr="P106010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57250" y="1600200"/>
            <a:ext cx="7572375" cy="5257800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Тестирование.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 1:</a:t>
            </a:r>
            <a:r>
              <a:rPr lang="ru-RU" sz="1800" smtClean="0"/>
              <a:t> Есть ли  у вас огород (или у вашей бабушки)?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да - 87      нет – 6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Вопрос2:</a:t>
            </a:r>
            <a:r>
              <a:rPr lang="ru-RU" sz="1800" smtClean="0"/>
              <a:t>Ты помогаешь там работать (сажать, полоть, поливать,   собирать урожай)?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да - 87       нет – 6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 3:</a:t>
            </a:r>
            <a:r>
              <a:rPr lang="ru-RU" sz="1800" smtClean="0"/>
              <a:t> Вы что нибудь готовили или помогали готовить из этих продуктов? (салаты, супы, второе…)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да -78   нет – 15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 4:</a:t>
            </a:r>
            <a:r>
              <a:rPr lang="ru-RU" sz="1800" smtClean="0"/>
              <a:t> Хотели бы вы научиться готовить?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да - 84   нет – 9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 5:</a:t>
            </a:r>
            <a:r>
              <a:rPr lang="ru-RU" sz="1800" smtClean="0"/>
              <a:t> Хотели бы ты стать поваром, когда вырастешь?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(Повар – мастер по приготовлению пищи)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да - 38   нет – 55</a:t>
            </a:r>
            <a:endParaRPr lang="ru-RU" sz="1800" b="1" smtClean="0"/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Вопрос 6:</a:t>
            </a:r>
            <a:r>
              <a:rPr lang="ru-RU" sz="1800" smtClean="0"/>
              <a:t> Что, по-вашему, вкуснее?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овощи из собственного огорода - 87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овощи из магазина – 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Выводы.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/>
              <a:t> Мы провели опрос в нескольких классах, и пришли к следующим выводам: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1). Те, у которых есть, огород почти 100% помогают там работать. Кто то – сажать. Кто то -  полоть. Кто то -  поливать. Кто то - собирать урожай, а кто то -  делает все.   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 И это очень хорошо. Дети с детства приучаются к труду и  помощи родителям.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2). Дети, у которых есть огород и помогают там работать, понимают, что овощи из собственного огорода намного полезнее и вкуснее. Ведь они видели  и участвовали в этом процессе сами лично. Они знают, что при выращивании этих продуктов не использовалось никаких химикатов.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3). Многие помогали своим родителям готовить. Это тоже большой плюс. Так как они сами себе могут приготовить перекусить пока родители на работе.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4). Также есть дети, которые никогда этого не делали. Зато хотели бы научиться.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5). Те дети, которые часто дома готовят, хотели бы стать поварами. Они уже с детства знают что из самых просты продуктов можно приготовить очень вкусные блюда.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Заключение.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Мы пришли к следующим выводам: Питаясь пищей из качественных продуктов, в нашей семье все здоровы. Никто не страдает лишним весом, все доброжелательны и счастливы. Ведь все клетки нашего организма формируются из той пищи, которую мы едим. Пища является источником энергии.</a:t>
            </a:r>
          </a:p>
          <a:p>
            <a:pPr eaLnBrk="1" hangingPunct="1"/>
            <a:r>
              <a:rPr lang="ru-RU" sz="2800" smtClean="0"/>
              <a:t>А чтобы процесс приема пищи доставлял удовольствие, нам помогает кулинария.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Используемая литература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800" smtClean="0"/>
              <a:t>«Кулинария»  Т.А. Качурина, «Академия», Москва,2007г.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smtClean="0"/>
              <a:t>Т.Н. Лежнева «Основы декоративного садоводства»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smtClean="0"/>
              <a:t>«Пресса России». Люблю готовить. 2007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smtClean="0"/>
              <a:t>Литвинова И.И. Кулинария здоровья: от принципов к рецептам. – СПб. : АО «Комплект», 1994.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smtClean="0"/>
              <a:t>Интернет–ресурсы: </a:t>
            </a:r>
            <a:r>
              <a:rPr lang="en-US" sz="2800" smtClean="0">
                <a:hlinkClick r:id="rId2"/>
              </a:rPr>
              <a:t>http</a:t>
            </a:r>
            <a:r>
              <a:rPr lang="ru-RU" sz="2800" smtClean="0">
                <a:hlinkClick r:id="rId2"/>
              </a:rPr>
              <a:t>://</a:t>
            </a:r>
            <a:r>
              <a:rPr lang="en-US" sz="2800" smtClean="0">
                <a:hlinkClick r:id="rId2"/>
              </a:rPr>
              <a:t>img</a:t>
            </a:r>
            <a:r>
              <a:rPr lang="ru-RU" sz="2800" smtClean="0">
                <a:hlinkClick r:id="rId2"/>
              </a:rPr>
              <a:t>1.</a:t>
            </a:r>
            <a:r>
              <a:rPr lang="en-US" sz="2800" smtClean="0">
                <a:hlinkClick r:id="rId2"/>
              </a:rPr>
              <a:t>russianfood</a:t>
            </a:r>
            <a:r>
              <a:rPr lang="ru-RU" sz="2800" smtClean="0">
                <a:hlinkClick r:id="rId2"/>
              </a:rPr>
              <a:t>.</a:t>
            </a:r>
            <a:r>
              <a:rPr lang="en-US" sz="2800" smtClean="0">
                <a:hlinkClick r:id="rId2"/>
              </a:rPr>
              <a:t>coom</a:t>
            </a:r>
            <a:r>
              <a:rPr lang="ru-RU" sz="2800" smtClean="0">
                <a:hlinkClick r:id="rId2"/>
              </a:rPr>
              <a:t>/</a:t>
            </a:r>
            <a:r>
              <a:rPr lang="en-US" sz="2800" smtClean="0">
                <a:hlinkClick r:id="rId2"/>
              </a:rPr>
              <a:t>dycontent</a:t>
            </a:r>
            <a:r>
              <a:rPr lang="ru-RU" sz="2800" smtClean="0">
                <a:hlinkClick r:id="rId2"/>
              </a:rPr>
              <a:t>/</a:t>
            </a:r>
            <a:r>
              <a:rPr lang="en-US" sz="2800" smtClean="0">
                <a:hlinkClick r:id="rId2"/>
              </a:rPr>
              <a:t>images</a:t>
            </a:r>
            <a:r>
              <a:rPr lang="ru-RU" sz="2800" smtClean="0">
                <a:hlinkClick r:id="rId2"/>
              </a:rPr>
              <a:t> </a:t>
            </a:r>
            <a:r>
              <a:rPr lang="en-US" sz="2800" smtClean="0">
                <a:hlinkClick r:id="rId2"/>
              </a:rPr>
              <a:t>upl</a:t>
            </a:r>
            <a:r>
              <a:rPr lang="ru-RU" sz="2800" smtClean="0">
                <a:hlinkClick r:id="rId2"/>
              </a:rPr>
              <a:t>/24/</a:t>
            </a:r>
            <a:r>
              <a:rPr lang="en-US" sz="2800" smtClean="0">
                <a:hlinkClick r:id="rId2"/>
              </a:rPr>
              <a:t>big</a:t>
            </a:r>
            <a:r>
              <a:rPr lang="ru-RU" sz="2800" smtClean="0">
                <a:hlinkClick r:id="rId2"/>
              </a:rPr>
              <a:t> 23680</a:t>
            </a:r>
            <a:r>
              <a:rPr lang="ru-RU" sz="2800" smtClean="0"/>
              <a:t>. </a:t>
            </a:r>
            <a:r>
              <a:rPr lang="en-US" sz="2800" smtClean="0"/>
              <a:t>jpg</a:t>
            </a:r>
            <a:endParaRPr lang="ru-RU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Содержание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Введение </a:t>
            </a:r>
          </a:p>
          <a:p>
            <a:pPr eaLnBrk="1" hangingPunct="1"/>
            <a:r>
              <a:rPr lang="ru-RU" b="1" smtClean="0"/>
              <a:t>Цель и задачи работы</a:t>
            </a:r>
          </a:p>
          <a:p>
            <a:pPr eaLnBrk="1" hangingPunct="1"/>
            <a:r>
              <a:rPr lang="ru-RU" b="1" smtClean="0"/>
              <a:t>Тестирование</a:t>
            </a:r>
          </a:p>
          <a:p>
            <a:pPr eaLnBrk="1" hangingPunct="1"/>
            <a:r>
              <a:rPr lang="ru-RU" b="1" smtClean="0"/>
              <a:t>Заключение</a:t>
            </a:r>
          </a:p>
          <a:p>
            <a:pPr eaLnBrk="1" hangingPunct="1"/>
            <a:r>
              <a:rPr lang="ru-RU" b="1" smtClean="0"/>
              <a:t>Список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и задачи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Цель работы:</a:t>
            </a:r>
          </a:p>
          <a:p>
            <a:pPr eaLnBrk="1" hangingPunct="1"/>
            <a:r>
              <a:rPr lang="ru-RU" sz="2800" b="1" smtClean="0"/>
              <a:t>Показать необходимость качественных продуктов для приготовления вкусной и здоровой пищи.</a:t>
            </a:r>
          </a:p>
          <a:p>
            <a:pPr eaLnBrk="1" hangingPunct="1"/>
            <a:r>
              <a:rPr lang="ru-RU" sz="2800" b="1" smtClean="0"/>
              <a:t> Задачи работы:</a:t>
            </a:r>
          </a:p>
          <a:p>
            <a:pPr eaLnBrk="1" hangingPunct="1"/>
            <a:r>
              <a:rPr lang="ru-RU" sz="2800" b="1" smtClean="0"/>
              <a:t>Посадить и собрать урожай</a:t>
            </a:r>
          </a:p>
          <a:p>
            <a:pPr eaLnBrk="1" hangingPunct="1"/>
            <a:r>
              <a:rPr lang="ru-RU" sz="2800" b="1" smtClean="0"/>
              <a:t>Приготовить блюдо</a:t>
            </a:r>
          </a:p>
          <a:p>
            <a:pPr eaLnBrk="1" hangingPunct="1"/>
            <a:r>
              <a:rPr lang="ru-RU" sz="2800" b="1" smtClean="0"/>
              <a:t>Провести тестирование</a:t>
            </a:r>
          </a:p>
          <a:p>
            <a:pPr eaLnBrk="1" hangingPunct="1"/>
            <a:r>
              <a:rPr lang="ru-RU" sz="2800" b="1" smtClean="0"/>
              <a:t>Сделать выводы	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Введение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 На сегодняшний день здоровое питание является одной из важных тем. Правильное питание предполагает, что в организм регулярно, в необходимом количестве должны поступать многие питательные вещества. Еда, которую предлагают нам на каждом шагу, постепенно отучает нас от вкуса натуральных продуктов.</a:t>
            </a:r>
            <a:endParaRPr lang="ru-RU" sz="3600" smtClean="0"/>
          </a:p>
        </p:txBody>
      </p:sp>
      <p:pic>
        <p:nvPicPr>
          <p:cNvPr id="6148" name="Picture 2" descr="C:\Users\андрей\Desktop\burger-kin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38" y="3500438"/>
            <a:ext cx="5357812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 eaLnBrk="1" hangingPunct="1"/>
            <a:r>
              <a:rPr lang="ru-RU" sz="2400" smtClean="0"/>
              <a:t>С детства нужно приучать детей к натуральным продуктам без искусственных добавок. Для приготовления вкусной и здоровой пищи необходимы качественные продукты. Мы бы хотели показать вам, что из качественных продуктов можно приготовить вкусную и полезную пищу. В этом поможет кулинария.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472488" cy="70008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Что такое кулинария?</a:t>
            </a:r>
            <a:br>
              <a:rPr lang="ru-RU" dirty="0" smtClean="0"/>
            </a:br>
            <a:r>
              <a:rPr lang="ru-RU" dirty="0" smtClean="0"/>
              <a:t>Кулинария (лат.</a:t>
            </a:r>
            <a:r>
              <a:rPr lang="en-US" dirty="0" err="1" smtClean="0"/>
              <a:t>culinaria</a:t>
            </a:r>
            <a:r>
              <a:rPr lang="en-US" dirty="0" smtClean="0"/>
              <a:t>- </a:t>
            </a:r>
            <a:r>
              <a:rPr lang="ru-RU" dirty="0" smtClean="0"/>
              <a:t>кухонное ремесло; от лат. </a:t>
            </a:r>
            <a:r>
              <a:rPr lang="en-US" dirty="0" err="1" smtClean="0"/>
              <a:t>Culina</a:t>
            </a:r>
            <a:r>
              <a:rPr lang="en-US" dirty="0" smtClean="0"/>
              <a:t>-</a:t>
            </a:r>
            <a:r>
              <a:rPr lang="ru-RU" dirty="0" smtClean="0"/>
              <a:t>кухня)- человеческая деятельность по приготовлению пищи к еде. Включая в себя комплекс технологий, оборудования и рецептов.</a:t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29612" cy="54403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Кулинария – это совокупность способов приготовления из минералов и продуктов растительного и животного происхождения самой различной пищи, необходимой для жизни и здоровья человека.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8686800" y="6126163"/>
            <a:ext cx="46038" cy="46037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Задача №1:</a:t>
            </a:r>
            <a:r>
              <a:rPr lang="ru-RU" smtClean="0"/>
              <a:t> 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: </a:t>
            </a:r>
            <a:r>
              <a:rPr lang="ru-RU" smtClean="0"/>
              <a:t>Для приготовления вкусной и здоровой пищи необходимы качественные продукты. Поэтому мы  сами  </a:t>
            </a:r>
            <a:r>
              <a:rPr lang="ru-RU" b="1" u="sng" smtClean="0"/>
              <a:t>посадили</a:t>
            </a:r>
            <a:r>
              <a:rPr lang="ru-RU" smtClean="0"/>
              <a:t>, </a:t>
            </a:r>
            <a:r>
              <a:rPr lang="ru-RU" b="1" u="sng" smtClean="0"/>
              <a:t>вырастили</a:t>
            </a:r>
            <a:r>
              <a:rPr lang="ru-RU" smtClean="0"/>
              <a:t> и </a:t>
            </a:r>
            <a:r>
              <a:rPr lang="ru-RU" b="1" u="sng" smtClean="0"/>
              <a:t>собрали</a:t>
            </a:r>
            <a:r>
              <a:rPr lang="ru-RU" b="1" smtClean="0"/>
              <a:t> </a:t>
            </a:r>
            <a:r>
              <a:rPr lang="ru-RU" smtClean="0"/>
              <a:t>урожай у себя в огороде.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932</Words>
  <Application>Microsoft Office PowerPoint</Application>
  <PresentationFormat>Экран (4:3)</PresentationFormat>
  <Paragraphs>88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Оформление по умолчанию</vt:lpstr>
      <vt:lpstr>«Средняя общеобразовательная школа №3   г.Козьмодемьянска» Кулинария Работу выполнили Ученицы 3 «А» класса Канюгина Екатерина Канюгина Елена Учитель: Григорьева Л. К.</vt:lpstr>
      <vt:lpstr>Ученицы 3 «А» класса Канюгина Елена и Канюгина Екатерина</vt:lpstr>
      <vt:lpstr>Содержание</vt:lpstr>
      <vt:lpstr>Цель и задачи</vt:lpstr>
      <vt:lpstr>Введение </vt:lpstr>
      <vt:lpstr>Слайд 6</vt:lpstr>
      <vt:lpstr>Что такое кулинария? Кулинария (лат.culinaria- кухонное ремесло; от лат. Culina-кухня)- человеческая деятельность по приготовлению пищи к еде. Включая в себя комплекс технологий, оборудования и рецептов.     </vt:lpstr>
      <vt:lpstr>Кулинария – это совокупность способов приготовления из минералов и продуктов растительного и животного происхождения самой различной пищи, необходимой для жизни и здоровья человека.</vt:lpstr>
      <vt:lpstr>Задача №1: </vt:lpstr>
      <vt:lpstr>Виноград. Из него можно сварить компот.</vt:lpstr>
      <vt:lpstr>Собираем капусту</vt:lpstr>
      <vt:lpstr>Это кабачок </vt:lpstr>
      <vt:lpstr>Это красная свекла </vt:lpstr>
      <vt:lpstr>Лук</vt:lpstr>
      <vt:lpstr>Задача №2: Сварить вкусный и полезный ужин.</vt:lpstr>
      <vt:lpstr>Рецепт борща:</vt:lpstr>
      <vt:lpstr>Как приготовить: Шаг 1. Варим бульон.</vt:lpstr>
      <vt:lpstr>Шаг 2. Делаем зажарку </vt:lpstr>
      <vt:lpstr>Слайд 19</vt:lpstr>
      <vt:lpstr>Шаг 3. Собираем борщ.</vt:lpstr>
      <vt:lpstr>Шаг 4. Подача на стол.</vt:lpstr>
      <vt:lpstr>Шаг 5. Обязательно за собой помыть посуду.</vt:lpstr>
      <vt:lpstr>Тестирование.</vt:lpstr>
      <vt:lpstr>Выводы.</vt:lpstr>
      <vt:lpstr>Заключение.</vt:lpstr>
      <vt:lpstr>Используемая литература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«Средняя общеобразовательная школа №3   г.Козьмодемьянска» Кулинария Работу выполнили Ученицы 3 «А» класса Канюгина Екатерина Канюгина Елена Учитель: Григорьева Л. К.</dc:title>
  <dc:creator>дом</dc:creator>
  <cp:lastModifiedBy>андрей</cp:lastModifiedBy>
  <cp:revision>10</cp:revision>
  <dcterms:created xsi:type="dcterms:W3CDTF">2018-03-23T08:19:37Z</dcterms:created>
  <dcterms:modified xsi:type="dcterms:W3CDTF">2018-12-15T14:47:31Z</dcterms:modified>
</cp:coreProperties>
</file>