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83" r:id="rId3"/>
    <p:sldId id="281" r:id="rId4"/>
    <p:sldId id="282" r:id="rId5"/>
    <p:sldId id="257" r:id="rId6"/>
    <p:sldId id="279" r:id="rId7"/>
    <p:sldId id="277" r:id="rId8"/>
    <p:sldId id="267" r:id="rId9"/>
    <p:sldId id="286" r:id="rId10"/>
    <p:sldId id="268" r:id="rId11"/>
    <p:sldId id="271" r:id="rId12"/>
    <p:sldId id="285" r:id="rId13"/>
    <p:sldId id="274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3E098DCD-57C5-4805-9439-912E1C50A945}" type="datetimeFigureOut">
              <a:rPr lang="ru-RU" smtClean="0"/>
              <a:pPr/>
              <a:t>20.05.2018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27B9F1-14AF-4312-9E59-067AAA3BE8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098DCD-57C5-4805-9439-912E1C50A945}" type="datetimeFigureOut">
              <a:rPr lang="ru-RU" smtClean="0"/>
              <a:pPr/>
              <a:t>20.05.2018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27B9F1-14AF-4312-9E59-067AAA3BE8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098DCD-57C5-4805-9439-912E1C50A945}" type="datetimeFigureOut">
              <a:rPr lang="ru-RU" smtClean="0"/>
              <a:pPr/>
              <a:t>20.05.2018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27B9F1-14AF-4312-9E59-067AAA3BE8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098DCD-57C5-4805-9439-912E1C50A945}" type="datetimeFigureOut">
              <a:rPr lang="ru-RU" smtClean="0"/>
              <a:pPr/>
              <a:t>20.05.2018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27B9F1-14AF-4312-9E59-067AAA3BE8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3E098DCD-57C5-4805-9439-912E1C50A945}" type="datetimeFigureOut">
              <a:rPr lang="ru-RU" smtClean="0"/>
              <a:pPr/>
              <a:t>20.05.2018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27B9F1-14AF-4312-9E59-067AAA3BE8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098DCD-57C5-4805-9439-912E1C50A945}" type="datetimeFigureOut">
              <a:rPr lang="ru-RU" smtClean="0"/>
              <a:pPr/>
              <a:t>20.05.2018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F627B9F1-14AF-4312-9E59-067AAA3BE8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098DCD-57C5-4805-9439-912E1C50A945}" type="datetimeFigureOut">
              <a:rPr lang="ru-RU" smtClean="0"/>
              <a:pPr/>
              <a:t>20.05.2018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F627B9F1-14AF-4312-9E59-067AAA3BE8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098DCD-57C5-4805-9439-912E1C50A945}" type="datetimeFigureOut">
              <a:rPr lang="ru-RU" smtClean="0"/>
              <a:pPr/>
              <a:t>20.05.2018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27B9F1-14AF-4312-9E59-067AAA3BE8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098DCD-57C5-4805-9439-912E1C50A945}" type="datetimeFigureOut">
              <a:rPr lang="ru-RU" smtClean="0"/>
              <a:pPr/>
              <a:t>20.05.2018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27B9F1-14AF-4312-9E59-067AAA3BE8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3E098DCD-57C5-4805-9439-912E1C50A945}" type="datetimeFigureOut">
              <a:rPr lang="ru-RU" smtClean="0"/>
              <a:pPr/>
              <a:t>20.05.2018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27B9F1-14AF-4312-9E59-067AAA3BE8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3E098DCD-57C5-4805-9439-912E1C50A945}" type="datetimeFigureOut">
              <a:rPr lang="ru-RU" smtClean="0"/>
              <a:pPr/>
              <a:t>20.05.2018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27B9F1-14AF-4312-9E59-067AAA3BE8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E098DCD-57C5-4805-9439-912E1C50A945}" type="datetimeFigureOut">
              <a:rPr lang="ru-RU" smtClean="0"/>
              <a:pPr/>
              <a:t>20.05.2018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F627B9F1-14AF-4312-9E59-067AAA3BE8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13285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Необычные факты </a:t>
            </a:r>
            <a:b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про обычного ёжика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21987" y="1522160"/>
            <a:ext cx="8229600" cy="531209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endParaRPr lang="ru-RU" dirty="0"/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endParaRPr lang="ru-RU" dirty="0"/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r>
              <a:rPr lang="ru-RU" dirty="0" smtClean="0"/>
              <a:t>Выполнил </a:t>
            </a:r>
          </a:p>
          <a:p>
            <a:pPr algn="r">
              <a:buNone/>
            </a:pPr>
            <a:r>
              <a:rPr lang="ru-RU" dirty="0" smtClean="0"/>
              <a:t>ученик 1 «Б» класса</a:t>
            </a:r>
          </a:p>
          <a:p>
            <a:pPr algn="r">
              <a:buNone/>
            </a:pPr>
            <a:r>
              <a:rPr lang="ru-RU" dirty="0" smtClean="0"/>
              <a:t>школы №53</a:t>
            </a:r>
          </a:p>
          <a:p>
            <a:pPr algn="r">
              <a:buNone/>
            </a:pPr>
            <a:r>
              <a:rPr lang="ru-RU" dirty="0" smtClean="0"/>
              <a:t>Андрей Якунин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73235" y="404664"/>
            <a:ext cx="7776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Научно-исследовательский </a:t>
            </a:r>
            <a:r>
              <a:rPr lang="ru-RU" sz="3200" b="1" dirty="0" smtClean="0"/>
              <a:t>проект</a:t>
            </a:r>
            <a:endParaRPr lang="ru-RU" sz="3200" dirty="0"/>
          </a:p>
        </p:txBody>
      </p:sp>
      <p:pic>
        <p:nvPicPr>
          <p:cNvPr id="1030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4441" y="3356992"/>
            <a:ext cx="4317226" cy="3237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19256" cy="141277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   </a:t>
            </a:r>
            <a:r>
              <a:rPr lang="ru-RU" sz="2400" u="sng" dirty="0" smtClean="0"/>
              <a:t>У ежей плохое зрение</a:t>
            </a:r>
            <a:r>
              <a:rPr lang="ru-RU" sz="2400" dirty="0" smtClean="0"/>
              <a:t>. Зато у них очень острый слух</a:t>
            </a:r>
            <a:br>
              <a:rPr lang="ru-RU" sz="2400" dirty="0" smtClean="0"/>
            </a:br>
            <a:r>
              <a:rPr lang="ru-RU" sz="2400" dirty="0" smtClean="0"/>
              <a:t> и тонкое обоняние.</a:t>
            </a:r>
            <a:endParaRPr lang="ru-RU" sz="2400" dirty="0"/>
          </a:p>
        </p:txBody>
      </p:sp>
      <p:pic>
        <p:nvPicPr>
          <p:cNvPr id="4" name="Содержимое 3" descr="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71802" y="1857364"/>
            <a:ext cx="3417376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51928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Ежи могут жить в домашних условиях и дружить с собаками и кошками. Но мало кто держит ежиков дома из-за их громкого топота.</a:t>
            </a:r>
            <a:endParaRPr lang="ru-RU" sz="2400" dirty="0"/>
          </a:p>
        </p:txBody>
      </p:sp>
      <p:pic>
        <p:nvPicPr>
          <p:cNvPr id="4" name="Содержимое 3" descr="1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79600" y="2133600"/>
            <a:ext cx="5384800" cy="4038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24553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В степях водится ушастый ёжик. У него высокие ноги и острая мордочка.  В случае опасности он почти никогда не  сворачивается в клубок. Этот вид ежей очень быстро бегает, и догнать его хищникам непросто. Если же ушастого ежа настигает враг, то зверек подпрыгивает и старается уколоть своего противника.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4" name="Содержимое 3" descr="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71604" y="2600788"/>
            <a:ext cx="5786477" cy="38962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48429"/>
            <a:ext cx="8229600" cy="2455384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200" b="1" dirty="0" smtClean="0"/>
              <a:t>Вывод</a:t>
            </a:r>
            <a:r>
              <a:rPr lang="en-US" sz="3200" b="1" dirty="0" smtClean="0"/>
              <a:t>:</a:t>
            </a:r>
            <a:r>
              <a:rPr lang="ru-RU" sz="3200" b="1" dirty="0" smtClean="0"/>
              <a:t> </a:t>
            </a:r>
            <a:r>
              <a:rPr lang="ru-RU" sz="3200" dirty="0" smtClean="0"/>
              <a:t>ёж – это всеядное животное, которое живёт в лесах и степях. Его можно держать в домашних условиях, но ёжику лучше на воле. Многие факты о ежах, например, что он делает запасы на зиму, являются выдумкой.</a:t>
            </a:r>
            <a:endParaRPr lang="ru-RU" sz="32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7" name="Содержимое 3" descr="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3108" y="2428868"/>
            <a:ext cx="5644113" cy="42330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СПАСИБО ЗА ВНИМАНИЕ</a:t>
            </a:r>
            <a:endParaRPr lang="ru-RU" sz="4000" dirty="0"/>
          </a:p>
        </p:txBody>
      </p:sp>
      <p:pic>
        <p:nvPicPr>
          <p:cNvPr id="4" name="Содержимое 3" descr="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5343" y="1646238"/>
            <a:ext cx="8053313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39552" y="188640"/>
            <a:ext cx="8229600" cy="531209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u="sng" dirty="0" smtClean="0">
                <a:solidFill>
                  <a:srgbClr val="002060"/>
                </a:solidFill>
              </a:rPr>
              <a:t>Цель проекта: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у</a:t>
            </a:r>
            <a:r>
              <a:rPr lang="ru-RU" dirty="0" smtClean="0">
                <a:solidFill>
                  <a:srgbClr val="002060"/>
                </a:solidFill>
              </a:rPr>
              <a:t>знать, </a:t>
            </a:r>
            <a:r>
              <a:rPr lang="ru-RU" dirty="0" smtClean="0">
                <a:solidFill>
                  <a:srgbClr val="002060"/>
                </a:solidFill>
              </a:rPr>
              <a:t>какие факты о ежах являются правдой, а какие </a:t>
            </a:r>
            <a:r>
              <a:rPr lang="ru-RU" dirty="0" smtClean="0">
                <a:solidFill>
                  <a:srgbClr val="002060"/>
                </a:solidFill>
              </a:rPr>
              <a:t>– выдумкой</a:t>
            </a:r>
            <a:r>
              <a:rPr lang="ru-RU" dirty="0" smtClean="0">
                <a:solidFill>
                  <a:srgbClr val="002060"/>
                </a:solidFill>
              </a:rPr>
              <a:t>;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 доказать</a:t>
            </a:r>
            <a:r>
              <a:rPr lang="ru-RU" dirty="0">
                <a:solidFill>
                  <a:srgbClr val="002060"/>
                </a:solidFill>
              </a:rPr>
              <a:t>, что ёж – это дикое </a:t>
            </a:r>
            <a:r>
              <a:rPr lang="ru-RU" dirty="0" smtClean="0">
                <a:solidFill>
                  <a:srgbClr val="002060"/>
                </a:solidFill>
              </a:rPr>
              <a:t>животное </a:t>
            </a:r>
            <a:r>
              <a:rPr lang="ru-RU" dirty="0">
                <a:solidFill>
                  <a:srgbClr val="002060"/>
                </a:solidFill>
              </a:rPr>
              <a:t>и 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должен жить на </a:t>
            </a:r>
            <a:r>
              <a:rPr lang="ru-RU" dirty="0" smtClean="0">
                <a:solidFill>
                  <a:srgbClr val="002060"/>
                </a:solidFill>
              </a:rPr>
              <a:t>воле.</a:t>
            </a:r>
          </a:p>
          <a:p>
            <a:pPr marL="0" indent="0" algn="ctr">
              <a:buNone/>
            </a:pPr>
            <a:endParaRPr lang="ru-RU" dirty="0" smtClean="0"/>
          </a:p>
          <a:p>
            <a:pPr algn="ctr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20388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95536" y="476672"/>
            <a:ext cx="8229600" cy="531209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u="sng" dirty="0" smtClean="0">
                <a:solidFill>
                  <a:srgbClr val="002060"/>
                </a:solidFill>
              </a:rPr>
              <a:t>Гипотеза</a:t>
            </a:r>
            <a:r>
              <a:rPr lang="ru-RU" dirty="0" smtClean="0">
                <a:solidFill>
                  <a:srgbClr val="002060"/>
                </a:solidFill>
              </a:rPr>
              <a:t> –если </a:t>
            </a:r>
            <a:r>
              <a:rPr lang="ru-RU" smtClean="0">
                <a:solidFill>
                  <a:srgbClr val="002060"/>
                </a:solidFill>
              </a:rPr>
              <a:t>в мультфильмах </a:t>
            </a:r>
            <a:r>
              <a:rPr lang="ru-RU" dirty="0" smtClean="0">
                <a:solidFill>
                  <a:srgbClr val="002060"/>
                </a:solidFill>
              </a:rPr>
              <a:t>и детских книгах ежей изображают с яблоками </a:t>
            </a:r>
            <a:r>
              <a:rPr lang="ru-RU" smtClean="0">
                <a:solidFill>
                  <a:srgbClr val="002060"/>
                </a:solidFill>
              </a:rPr>
              <a:t>или грибами </a:t>
            </a:r>
            <a:r>
              <a:rPr lang="ru-RU" dirty="0" smtClean="0">
                <a:solidFill>
                  <a:srgbClr val="002060"/>
                </a:solidFill>
              </a:rPr>
              <a:t>на спине, то это не значит, что они </a:t>
            </a:r>
            <a:r>
              <a:rPr lang="ru-RU" smtClean="0">
                <a:solidFill>
                  <a:srgbClr val="002060"/>
                </a:solidFill>
              </a:rPr>
              <a:t>питаются только ими.</a:t>
            </a:r>
            <a:endParaRPr lang="ru-RU" dirty="0" smtClean="0">
              <a:solidFill>
                <a:srgbClr val="002060"/>
              </a:solidFill>
            </a:endParaRPr>
          </a:p>
          <a:p>
            <a:pPr algn="r">
              <a:buNone/>
            </a:pPr>
            <a:endParaRPr lang="ru-RU" dirty="0" smtClean="0"/>
          </a:p>
        </p:txBody>
      </p:sp>
      <p:pic>
        <p:nvPicPr>
          <p:cNvPr id="7" name="Содержимое 3" descr="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3356992"/>
            <a:ext cx="4214842" cy="3065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9530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531209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u="sng" dirty="0" smtClean="0">
                <a:solidFill>
                  <a:srgbClr val="002060"/>
                </a:solidFill>
              </a:rPr>
              <a:t>Формы исследования: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наблюдение;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изучение литературы по данной теме. </a:t>
            </a:r>
          </a:p>
          <a:p>
            <a:pPr algn="r">
              <a:buNone/>
            </a:pPr>
            <a:endParaRPr lang="ru-RU" dirty="0" smtClean="0"/>
          </a:p>
        </p:txBody>
      </p:sp>
      <p:pic>
        <p:nvPicPr>
          <p:cNvPr id="5" name="Picture 4" descr="ÐÐ°ÑÑÐ¸Ð½ÐºÐ¸ Ð¿Ð¾ Ð·Ð°Ð¿ÑÐ¾ÑÑ ÑÐ¾ÑÐ¾Ð³ÑÐ°ÑÐ¸Ð¸ ÑÐ¶Ð¸ÐºÐ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1626" y="3068960"/>
            <a:ext cx="4762500" cy="3248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7071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58204" cy="128588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Ежи появились на Земле около 15 миллионов лет назад.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Содержимое 3" descr="566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1857364"/>
            <a:ext cx="6375434" cy="47815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Ежата рождаются не колючими. Иголки начинают появляться только через 2-3 дня.</a:t>
            </a:r>
            <a:endParaRPr lang="ru-RU" sz="2400" dirty="0"/>
          </a:p>
        </p:txBody>
      </p:sp>
      <p:pic>
        <p:nvPicPr>
          <p:cNvPr id="4" name="Содержимое 3" descr="egik_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1905000"/>
            <a:ext cx="6808551" cy="435891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797073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200" u="sng" dirty="0" smtClean="0"/>
              <a:t>Запасов на зиму ёж не делает.</a:t>
            </a:r>
            <a:r>
              <a:rPr lang="ru-RU" sz="2200" dirty="0" smtClean="0"/>
              <a:t> Всю зиму находится в спячке. Просыпается очень голодным, поэтому несколько дней после пробуждения тратит на поиски еды. Ежи очень любят молоко.</a:t>
            </a:r>
            <a:endParaRPr lang="ru-RU" sz="2200" dirty="0"/>
          </a:p>
        </p:txBody>
      </p:sp>
      <p:pic>
        <p:nvPicPr>
          <p:cNvPr id="4" name="Содержимое 3" descr="artleo.com_217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092835" y="1600200"/>
            <a:ext cx="7193280" cy="4495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879320"/>
          </a:xfrm>
        </p:spPr>
        <p:txBody>
          <a:bodyPr>
            <a:normAutofit/>
          </a:bodyPr>
          <a:lstStyle/>
          <a:p>
            <a:pPr algn="ctr"/>
            <a:r>
              <a:rPr lang="ru-RU" sz="2400" u="sng" dirty="0" smtClean="0"/>
              <a:t>Ежику не страшен яд гадюки</a:t>
            </a:r>
            <a:r>
              <a:rPr lang="ru-RU" sz="2400" dirty="0" smtClean="0"/>
              <a:t>, если подвернется возможность, еж съест гадюку с большим аппетитом, хотя он не охотится на них.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Содержимое 3" descr="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2976" y="1928802"/>
            <a:ext cx="5669892" cy="42468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53536"/>
            <a:ext cx="8075240" cy="159128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В детских книжках часто можно увидеть ежика, который охотится на мышь. На самом деле </a:t>
            </a:r>
            <a:r>
              <a:rPr lang="ru-RU" sz="2400" u="sng" dirty="0" smtClean="0"/>
              <a:t>ежи не охотятся на мышей</a:t>
            </a:r>
            <a:r>
              <a:rPr lang="ru-RU" sz="2400" dirty="0" smtClean="0"/>
              <a:t>, потому что не могут их догнать.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Содержимое 3" descr="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172" y="1857364"/>
            <a:ext cx="8103632" cy="474822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1058</TotalTime>
  <Words>253</Words>
  <Application>Microsoft Office PowerPoint</Application>
  <PresentationFormat>Экран (4:3)</PresentationFormat>
  <Paragraphs>39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Литейная</vt:lpstr>
      <vt:lpstr>Необычные факты  про обычного ёжика</vt:lpstr>
      <vt:lpstr>Слайд 2</vt:lpstr>
      <vt:lpstr>Слайд 3</vt:lpstr>
      <vt:lpstr>Слайд 4</vt:lpstr>
      <vt:lpstr>Ежи появились на Земле около 15 миллионов лет назад.</vt:lpstr>
      <vt:lpstr>Ежата рождаются не колючими. Иголки начинают появляться только через 2-3 дня.</vt:lpstr>
      <vt:lpstr>                                          Запасов на зиму ёж не делает. Всю зиму находится в спячке. Просыпается очень голодным, поэтому несколько дней после пробуждения тратит на поиски еды. Ежи очень любят молоко.</vt:lpstr>
      <vt:lpstr>Ежику не страшен яд гадюки, если подвернется возможность, еж съест гадюку с большим аппетитом, хотя он не охотится на них.  </vt:lpstr>
      <vt:lpstr>В детских книжках часто можно увидеть ежика, который охотится на мышь. На самом деле ежи не охотятся на мышей, потому что не могут их догнать. </vt:lpstr>
      <vt:lpstr>   У ежей плохое зрение. Зато у них очень острый слух  и тонкое обоняние.</vt:lpstr>
      <vt:lpstr>Ежи могут жить в домашних условиях и дружить с собаками и кошками. Но мало кто держит ежиков дома из-за их громкого топота.</vt:lpstr>
      <vt:lpstr>В степях водится ушастый ёжик. У него высокие ноги и острая мордочка.  В случае опасности он почти никогда не  сворачивается в клубок. Этот вид ежей очень быстро бегает, и догнать его хищникам непросто. Если же ушастого ежа настигает враг, то зверек подпрыгивает и старается уколоть своего противника. </vt:lpstr>
      <vt:lpstr>Вывод: ёж – это всеядное животное, которое живёт в лесах и степях. Его можно держать в домашних условиях, но ёжику лучше на воле. Многие факты о ежах, например, что он делает запасы на зиму, являются выдумкой.</vt:lpstr>
      <vt:lpstr>СПАСИБО ЗА ВНИМАНИЕ</vt:lpstr>
    </vt:vector>
  </TitlesOfParts>
  <Company>Арго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Интересные факты о ежах</dc:title>
  <dc:creator>user</dc:creator>
  <cp:lastModifiedBy>Якунин Ю В</cp:lastModifiedBy>
  <cp:revision>74</cp:revision>
  <dcterms:created xsi:type="dcterms:W3CDTF">2017-10-24T16:01:23Z</dcterms:created>
  <dcterms:modified xsi:type="dcterms:W3CDTF">2018-05-20T16:20:47Z</dcterms:modified>
</cp:coreProperties>
</file>