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A71D1-621A-4765-AF8D-6826C6ED0A36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01F52-220C-4272-BDA0-2577A4BAE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volshebnyy-zvuk-zvuk-proizoshedshego-chuda.mp3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volshebnyy-zvuk-zvuk-proizoshedshego-chuda.mp3" TargetMode="Externa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volshebnyy-zvuk-zvuk-proizoshedshego-chuda.mp3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volshebnyy-zvuk-zvuk-proizoshedshego-chuda.mp3" TargetMode="Externa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z_uk-na-otry_ok-kurica-6-sekund-bezimyannaya.mp3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Muzyka_iz_filma_-_Tri_oreshka_dlya_zolushki_(iPleer.fm).mp3" TargetMode="Externa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esktop\00188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«По </a:t>
            </a:r>
            <a:r>
              <a:rPr lang="ru-RU" smtClean="0">
                <a:latin typeface="Comic Sans MS" pitchFamily="66" charset="0"/>
              </a:rPr>
              <a:t>сказочным тропинкам»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>
              <a:latin typeface="Comic Sans MS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5572140"/>
            <a:ext cx="5486400" cy="80486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Гуси -лебеди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22534" name="Picture 6" descr="http://xn--80adh8aedqi8b8f.xn--p1ai/uploads/images/u/r/i/urij_antonov_gusi_lebed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921" r="1921"/>
          <a:stretch>
            <a:fillRect/>
          </a:stretch>
        </p:blipFill>
        <p:spPr bwMode="auto">
          <a:xfrm>
            <a:off x="1500166" y="428604"/>
            <a:ext cx="6651168" cy="4988375"/>
          </a:xfrm>
          <a:prstGeom prst="rect">
            <a:avLst/>
          </a:prstGeom>
          <a:noFill/>
        </p:spPr>
      </p:pic>
      <p:pic>
        <p:nvPicPr>
          <p:cNvPr id="7" name="volshebnyy-zvuk-zvuk-proizoshedshego-chu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429264"/>
            <a:ext cx="5492770" cy="91918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Волшебная печка </a:t>
            </a:r>
            <a:endParaRPr lang="ru-RU" sz="3600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42964" y="500042"/>
            <a:ext cx="6300870" cy="4929222"/>
          </a:xfrm>
        </p:spPr>
      </p:pic>
      <p:pic>
        <p:nvPicPr>
          <p:cNvPr id="7" name="volshebnyy-zvuk-zvuk-proizoshedshego-chu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Молочная река- кисельные берега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1026" name="Picture 2" descr="http://www.playcast.ru/uploads/2013/10/12/629786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00042"/>
            <a:ext cx="6421985" cy="4816489"/>
          </a:xfrm>
          <a:prstGeom prst="rect">
            <a:avLst/>
          </a:prstGeom>
          <a:noFill/>
        </p:spPr>
      </p:pic>
      <p:pic>
        <p:nvPicPr>
          <p:cNvPr id="5" name="volshebnyy-zvuk-zvuk-proizoshedshego-chu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5643578"/>
            <a:ext cx="5486400" cy="8048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Сказочная яблоня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7" name="Picture 2" descr="http://illustrators.ru/uploads/illustration/image/424444/main_424444_origi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37705" y="612774"/>
            <a:ext cx="6517238" cy="4887928"/>
          </a:xfrm>
          <a:prstGeom prst="rect">
            <a:avLst/>
          </a:prstGeom>
          <a:noFill/>
        </p:spPr>
      </p:pic>
      <p:pic>
        <p:nvPicPr>
          <p:cNvPr id="5" name="volshebnyy-zvuk-zvuk-proizoshedshego-chu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429264"/>
            <a:ext cx="5492770" cy="100013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4400" dirty="0" smtClean="0">
                <a:latin typeface="Comic Sans MS" pitchFamily="66" charset="0"/>
              </a:rPr>
              <a:t>Избушка на курьих ножках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26628" name="Picture 4" descr="http://illustrators.ru/uploads/illustration/image/426381/main_426381_origi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571480"/>
            <a:ext cx="5629276" cy="4786346"/>
          </a:xfrm>
          <a:prstGeom prst="rect">
            <a:avLst/>
          </a:prstGeom>
          <a:noFill/>
        </p:spPr>
      </p:pic>
      <p:pic>
        <p:nvPicPr>
          <p:cNvPr id="5" name="z_uk-na-otry_ok-kurica-6-sekund-bezimyanna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static.mineralmarket.ru/img/p/248108-1016664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660777"/>
            <a:ext cx="6700846" cy="5025635"/>
          </a:xfrm>
          <a:prstGeom prst="rect">
            <a:avLst/>
          </a:prstGeom>
          <a:noFill/>
        </p:spPr>
      </p:pic>
      <p:pic>
        <p:nvPicPr>
          <p:cNvPr id="5" name="Muzyka_iz_filma_-_Tri_oreshka_dlya_zolushki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7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колобок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3222" r="3222"/>
          <a:stretch>
            <a:fillRect/>
          </a:stretch>
        </p:blipFill>
        <p:spPr>
          <a:xfrm>
            <a:off x="1000100" y="285728"/>
            <a:ext cx="7001445" cy="525108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Comic Sans MS" pitchFamily="66" charset="0"/>
              </a:rPr>
              <a:t>Колобок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Волк и семеро козлят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6150" name="Picture 6" descr="http://itd1.mycdn.me/image?id=815172862302&amp;t=20&amp;plc=WEB&amp;tkn=*dhbbYh-D06XecFvVq5ODVrTOBgw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7943" r="7943"/>
          <a:stretch>
            <a:fillRect/>
          </a:stretch>
        </p:blipFill>
        <p:spPr bwMode="auto">
          <a:xfrm>
            <a:off x="1571604" y="428604"/>
            <a:ext cx="6547418" cy="4910563"/>
          </a:xfrm>
          <a:prstGeom prst="rect">
            <a:avLst/>
          </a:prstGeom>
          <a:noFill/>
        </p:spPr>
      </p:pic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429264"/>
            <a:ext cx="5486400" cy="742936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latin typeface="Comic Sans MS" pitchFamily="66" charset="0"/>
              </a:rPr>
              <a:t>Р</a:t>
            </a:r>
            <a:r>
              <a:rPr lang="ru-RU" sz="4800" dirty="0" smtClean="0">
                <a:latin typeface="Comic Sans MS" pitchFamily="66" charset="0"/>
              </a:rPr>
              <a:t>епка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7" name="Рисунок 6" descr="репка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4053" r="14053"/>
          <a:stretch>
            <a:fillRect/>
          </a:stretch>
        </p:blipFill>
        <p:spPr>
          <a:xfrm>
            <a:off x="1428728" y="642918"/>
            <a:ext cx="6286544" cy="4714908"/>
          </a:xfrm>
        </p:spPr>
      </p:pic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По щучьему велению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4098" name="Picture 2" descr="https://avatars.mds.yandex.net/get-pdb/1209255/bd49b52e-ff2d-4a22-b3fd-2ef02e60eca3/s120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6389" r="6389"/>
          <a:stretch>
            <a:fillRect/>
          </a:stretch>
        </p:blipFill>
        <p:spPr bwMode="auto">
          <a:xfrm>
            <a:off x="1285852" y="428604"/>
            <a:ext cx="6612488" cy="4959366"/>
          </a:xfrm>
          <a:prstGeom prst="rect">
            <a:avLst/>
          </a:prstGeom>
          <a:noFill/>
        </p:spPr>
      </p:pic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929198"/>
            <a:ext cx="5421332" cy="4381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5857892"/>
            <a:ext cx="5414962" cy="51911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Маша и медведь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>
          <a:xfrm>
            <a:off x="1857356" y="785794"/>
            <a:ext cx="5486400" cy="4114800"/>
          </a:xfrm>
        </p:spPr>
      </p:sp>
      <p:pic>
        <p:nvPicPr>
          <p:cNvPr id="8" name="Рисунок 7" descr="Masha-i-medv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42852"/>
            <a:ext cx="5214975" cy="5643602"/>
          </a:xfrm>
          <a:prstGeom prst="rect">
            <a:avLst/>
          </a:prstGeom>
        </p:spPr>
      </p:pic>
      <p:pic>
        <p:nvPicPr>
          <p:cNvPr id="6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три медведья.jpe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757" r="2757"/>
          <a:stretch>
            <a:fillRect/>
          </a:stretch>
        </p:blipFill>
        <p:spPr>
          <a:xfrm>
            <a:off x="1714480" y="500042"/>
            <a:ext cx="5786478" cy="48577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Три медведя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6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Сестрица </a:t>
            </a:r>
            <a:r>
              <a:rPr lang="ru-RU" sz="4000" dirty="0" err="1" smtClean="0">
                <a:latin typeface="Comic Sans MS" pitchFamily="66" charset="0"/>
              </a:rPr>
              <a:t>Алёнушка</a:t>
            </a:r>
            <a:r>
              <a:rPr lang="ru-RU" sz="4000" dirty="0" smtClean="0">
                <a:latin typeface="Comic Sans MS" pitchFamily="66" charset="0"/>
              </a:rPr>
              <a:t> и братец </a:t>
            </a:r>
            <a:r>
              <a:rPr lang="ru-RU" sz="4000" dirty="0">
                <a:latin typeface="Comic Sans MS" pitchFamily="66" charset="0"/>
              </a:rPr>
              <a:t>И</a:t>
            </a:r>
            <a:r>
              <a:rPr lang="ru-RU" sz="4000" dirty="0" smtClean="0">
                <a:latin typeface="Comic Sans MS" pitchFamily="66" charset="0"/>
              </a:rPr>
              <a:t>ванушка</a:t>
            </a:r>
            <a:endParaRPr lang="ru-RU" sz="4000" dirty="0">
              <a:latin typeface="Comic Sans MS" pitchFamily="66" charset="0"/>
            </a:endParaRPr>
          </a:p>
        </p:txBody>
      </p:sp>
      <p:pic>
        <p:nvPicPr>
          <p:cNvPr id="1026" name="Picture 2" descr="http://itd3.mycdn.me/image?id=838052202748&amp;t=20&amp;plc=WEB&amp;tkn=*R9hjtgLm3MC0GQR9P7JpPeEbWW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3125" b="3125"/>
          <a:stretch>
            <a:fillRect/>
          </a:stretch>
        </p:blipFill>
        <p:spPr bwMode="auto">
          <a:xfrm>
            <a:off x="1252610" y="285728"/>
            <a:ext cx="6676976" cy="5000660"/>
          </a:xfrm>
          <a:prstGeom prst="rect">
            <a:avLst/>
          </a:prstGeom>
          <a:noFill/>
        </p:spPr>
      </p:pic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Царевна-лягушка</a:t>
            </a:r>
            <a:endParaRPr lang="ru-RU" sz="4800" dirty="0">
              <a:latin typeface="Comic Sans MS" pitchFamily="66" charset="0"/>
            </a:endParaRPr>
          </a:p>
        </p:txBody>
      </p:sp>
      <p:pic>
        <p:nvPicPr>
          <p:cNvPr id="21506" name="Picture 2" descr="http://www.stihi.ru/pics/2018/02/26/900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00042"/>
            <a:ext cx="6612488" cy="4959366"/>
          </a:xfrm>
          <a:prstGeom prst="rect">
            <a:avLst/>
          </a:prstGeom>
          <a:noFill/>
        </p:spPr>
      </p:pic>
      <p:pic>
        <p:nvPicPr>
          <p:cNvPr id="5" name="001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36</Words>
  <Application>Microsoft Office PowerPoint</Application>
  <PresentationFormat>Экран (4:3)</PresentationFormat>
  <Paragraphs>14</Paragraphs>
  <Slides>15</Slides>
  <Notes>0</Notes>
  <HiddenSlides>0</HiddenSlides>
  <MMClips>18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«По сказочным тропинкам»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 сказочным тропам»</dc:title>
  <dc:creator>User</dc:creator>
  <cp:lastModifiedBy>User</cp:lastModifiedBy>
  <cp:revision>26</cp:revision>
  <dcterms:created xsi:type="dcterms:W3CDTF">2018-11-05T07:00:04Z</dcterms:created>
  <dcterms:modified xsi:type="dcterms:W3CDTF">2018-12-03T19:13:34Z</dcterms:modified>
</cp:coreProperties>
</file>