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60" r:id="rId3"/>
    <p:sldId id="262" r:id="rId4"/>
    <p:sldId id="266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44" autoAdjust="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49604-BFA1-4303-9E22-C890C3B42708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9D39B-EBF1-45EE-A40A-95E31FC330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images.yandex.ru/yandsearch?source=wiz&amp;fp=2&amp;uinfo=ww-1349-wh-622-fw-1124-fh-448-pd-1&amp;p=2&amp;text=%D0%BA%D0%B0%D1%80%D1%82%D0%B8%D0%BD%D0%BA%D0%B8%20%D0%B4%D0%BE%D0%BC%D0%B0%D1%88%D0%BD%D0%B8%D1%85%20%D0%BF%D1%82%D0%B8%D1%86%20%D0%B8%20%D0%B8%D1%85%20%D0%B4%D0%B5%D1%82%D0%B5%D0%BD%D1%8B%D1%88%D0%B5%D0%B9%20%D0%B4%D0%BB%D1%8F%20%D0%B4%D0%B5%D1%82%D0%B5%D0%B9&amp;noreask=1&amp;pos=66&amp;rpt=simage&amp;lr=213&amp;img_url=http://img0.liveinternet.ru/images/attach/c/2/64/927/64927308_222.jpg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://images.yandex.ru/yandsearch?text=%D0%BA%D0%B0%D1%80%D1%82%D0%B8%D0%BD%D0%BA%D0%B8%20%D1%81%D0%B5%D0%BB%D0%B5%D0%B7%D0%BD%D1%8F%20%D0%B4%D0%BB%D1%8F%20%D0%B4%D0%B5%D1%82%D0%B5%D0%B9&amp;fp=0&amp;pos=1&amp;uinfo=ww-1349-wh-622-fw-1124-fh-448-pd-1&amp;rpt=simage&amp;img_url=http://900igr.net/detskie_prezentatsii/biologiya/Domashnie_5.files/slide0011_image017.jpg" TargetMode="External"/><Relationship Id="rId7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p=9&amp;text=%D0%BA%D0%B0%D1%80%D1%82%D0%B8%D0%BD%D0%BA%D0%B8%20%D0%B8%D0%BD%D0%B4%D1%8E%D0%BA%20%D0%B4%D0%BB%D1%8F%20%D0%B4%D0%B5%D1%82%D0%B5%D0%B9&amp;fp=9&amp;pos=291&amp;uinfo=ww-1349-wh-622-fw-1124-fh-448-pd-1&amp;rpt=simage&amp;img_url=http://cache4.asset-cache.net/xt/89526120.jpg?v=1&amp;g=fs1|0|SKP|26|120&amp;s=1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yandsearch?text=%D0%BF%D1%82%D0%B8%D1%86%D1%8B%20%D1%81%D0%B8%D0%BD%D0%B8%D1%86%D0%B0%20%D1%84%D0%BE%D1%82%D0%BE&amp;fp=0&amp;pos=8&amp;uinfo=ww-1799-wh-829-fw-1574-fh-598-pd-1&amp;rpt=simage&amp;img_url=http://900igr.net/datai/nasekomye-i-ptitsy/Ptitsy-lesa-2.files/0002-001-Bolshaja-sinitsa-bolshaja-sinitsa-samaja-krupnaja-sinitsa-nashej-strany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etkinsk.ru/" TargetMode="External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allforchildren.ru/kidfun/riddles_birds1.php" TargetMode="External"/><Relationship Id="rId5" Type="http://schemas.openxmlformats.org/officeDocument/2006/relationships/hyperlink" Target="http://kinder1.net/zagadki/pticy.html" TargetMode="External"/><Relationship Id="rId4" Type="http://schemas.openxmlformats.org/officeDocument/2006/relationships/hyperlink" Target="http://stranaznaniy.ucoz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685800"/>
            <a:ext cx="8586814" cy="2514600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  <a:t>Домашние птицы </a:t>
            </a:r>
            <a:br>
              <a:rPr lang="ru-RU" b="1" i="1" dirty="0" smtClean="0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  <a:t>и их детёныши </a:t>
            </a:r>
            <a:r>
              <a:rPr lang="ru-RU" sz="1400" b="1" i="1" dirty="0" smtClean="0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  <a:t/>
            </a:r>
            <a:br>
              <a:rPr lang="ru-RU" sz="1400" b="1" i="1" dirty="0" smtClean="0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</a:br>
            <a:r>
              <a:rPr lang="ru-RU" sz="1400" b="1" i="1" dirty="0" smtClean="0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  <a:t>                                    </a:t>
            </a:r>
            <a:r>
              <a:rPr lang="ru-RU" sz="1800" b="1" i="1" dirty="0" smtClean="0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  <a:t>                                        </a:t>
            </a:r>
            <a:br>
              <a:rPr lang="ru-RU" sz="1800" b="1" i="1" dirty="0" smtClean="0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  <a:t>                                                                                                                                          </a:t>
            </a:r>
            <a:br>
              <a:rPr lang="ru-RU" sz="1800" b="1" i="1" dirty="0" smtClean="0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  <a:t>                                                            </a:t>
            </a:r>
            <a:endParaRPr lang="ru-RU" sz="1800" b="1" i="1" dirty="0">
              <a:solidFill>
                <a:srgbClr val="0070C0"/>
              </a:solidFill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67200" y="2895600"/>
            <a:ext cx="3886200" cy="3352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Print" pitchFamily="2" charset="0"/>
                <a:ea typeface="+mn-ea"/>
                <a:cs typeface="+mn-cs"/>
              </a:rPr>
              <a:t>Возле птичника забор,</a:t>
            </a:r>
            <a:b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Print" pitchFamily="2" charset="0"/>
                <a:ea typeface="+mn-ea"/>
                <a:cs typeface="+mn-cs"/>
              </a:rPr>
            </a:b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Print" pitchFamily="2" charset="0"/>
                <a:ea typeface="+mn-ea"/>
                <a:cs typeface="+mn-cs"/>
              </a:rPr>
              <a:t>За забором - птичий двор.</a:t>
            </a:r>
            <a:b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Print" pitchFamily="2" charset="0"/>
                <a:ea typeface="+mn-ea"/>
                <a:cs typeface="+mn-cs"/>
              </a:rPr>
            </a:b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Print" pitchFamily="2" charset="0"/>
                <a:ea typeface="+mn-ea"/>
                <a:cs typeface="+mn-cs"/>
              </a:rPr>
              <a:t>Там большое оживленье – </a:t>
            </a:r>
            <a:b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Print" pitchFamily="2" charset="0"/>
                <a:ea typeface="+mn-ea"/>
                <a:cs typeface="+mn-cs"/>
              </a:rPr>
            </a:b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Print" pitchFamily="2" charset="0"/>
                <a:ea typeface="+mn-ea"/>
                <a:cs typeface="+mn-cs"/>
              </a:rPr>
              <a:t>Птицы в разном оперенье:</a:t>
            </a:r>
            <a:b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Print" pitchFamily="2" charset="0"/>
                <a:ea typeface="+mn-ea"/>
                <a:cs typeface="+mn-cs"/>
              </a:rPr>
            </a:b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Print" pitchFamily="2" charset="0"/>
                <a:ea typeface="+mn-ea"/>
                <a:cs typeface="+mn-cs"/>
              </a:rPr>
              <a:t>Серые индюшки, белые хохлатки,</a:t>
            </a:r>
            <a:b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Print" pitchFamily="2" charset="0"/>
                <a:ea typeface="+mn-ea"/>
                <a:cs typeface="+mn-cs"/>
              </a:rPr>
            </a:b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Print" pitchFamily="2" charset="0"/>
                <a:ea typeface="+mn-ea"/>
                <a:cs typeface="+mn-cs"/>
              </a:rPr>
              <a:t>Желтые цыплятки там играют в прятки</a:t>
            </a:r>
            <a:b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Print" pitchFamily="2" charset="0"/>
                <a:ea typeface="+mn-ea"/>
                <a:cs typeface="+mn-cs"/>
              </a:rPr>
            </a:b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Print" pitchFamily="2" charset="0"/>
                <a:ea typeface="+mn-ea"/>
                <a:cs typeface="+mn-cs"/>
              </a:rPr>
              <a:t>Кукарекает петух и гогучут гуси.</a:t>
            </a:r>
            <a:b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Print" pitchFamily="2" charset="0"/>
                <a:ea typeface="+mn-ea"/>
                <a:cs typeface="+mn-cs"/>
              </a:rPr>
            </a:b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Print" pitchFamily="2" charset="0"/>
                <a:ea typeface="+mn-ea"/>
                <a:cs typeface="+mn-cs"/>
              </a:rPr>
              <a:t>Стережёт их рыжий пёс – не входи, укусит!</a:t>
            </a:r>
            <a:b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Print" pitchFamily="2" charset="0"/>
                <a:ea typeface="+mn-ea"/>
                <a:cs typeface="+mn-cs"/>
              </a:rPr>
            </a:b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Print" pitchFamily="2" charset="0"/>
                <a:ea typeface="+mn-ea"/>
                <a:cs typeface="+mn-cs"/>
              </a:rPr>
              <a:t>                                                                                            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Segoe Print" pitchFamily="2" charset="0"/>
                <a:ea typeface="+mn-ea"/>
                <a:cs typeface="+mn-cs"/>
              </a:rPr>
              <a:t>                                     (С.А.Васильева)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Segoe Print" pitchFamily="2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124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двору он ходит смело,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и гребень, есть и шпоры.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Только в драках, то и дело,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него проходят споры.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Хоть и будит всех, умело. (Петух)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667000"/>
            <a:ext cx="4038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Закудахтала она:  "Я большая птичка!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Поглядите, принесла жёлтое яичко!"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пошла на улицу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Похвалиться ... (Курица)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4800600"/>
            <a:ext cx="2743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Явился в желтой шубке: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Прощайте, две скорлупки! (Цыплёнок)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3" descr="0a262de64c174b1562828b37cec48e8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5867400"/>
            <a:ext cx="403661" cy="419606"/>
          </a:xfrm>
          <a:prstGeom prst="rect">
            <a:avLst/>
          </a:prstGeom>
        </p:spPr>
      </p:pic>
      <p:pic>
        <p:nvPicPr>
          <p:cNvPr id="6146" name="Picture 2" descr="http://img0.liveinternet.ru/images/attach/c/2/65/743/65743216_1244215399_428e40d78f7fkopiy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581400"/>
            <a:ext cx="738625" cy="838200"/>
          </a:xfrm>
          <a:prstGeom prst="rect">
            <a:avLst/>
          </a:prstGeom>
          <a:noFill/>
        </p:spPr>
      </p:pic>
      <p:pic>
        <p:nvPicPr>
          <p:cNvPr id="9" name="Рисунок 8" descr="Комиксы-петух-не-смотри-ты-проиграл-216984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22204" y="1447800"/>
            <a:ext cx="778656" cy="8382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800600" y="0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Ходит важно, вперевалку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птица на рыбалку.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нисколько не боюсь,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Хоть и злючка этот… (Гусь)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7963631" y="228601"/>
            <a:ext cx="58908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648200" y="2514600"/>
            <a:ext cx="3124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 команды в строй встают,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Отправляются на пруд.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идет цепочкой длинной,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так любит дисциплину? (Гусыня)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7848600" y="2971800"/>
            <a:ext cx="685801" cy="706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8"/>
          <p:cNvSpPr txBox="1">
            <a:spLocks/>
          </p:cNvSpPr>
          <p:nvPr/>
        </p:nvSpPr>
        <p:spPr>
          <a:xfrm>
            <a:off x="4648200" y="4800600"/>
            <a:ext cx="3124200" cy="1447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Длинная шея, красные лапки, щиплет за пятки, беги без оглядки. Щиплется с пелёнок, маленький … (Гусёнок)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48600" y="5791200"/>
            <a:ext cx="453528" cy="48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11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381000"/>
            <a:ext cx="266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моряк вразвалочку,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Ходит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перевалочку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ил ныряет баламутка...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скажите это? ... (Селезень)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2133600"/>
            <a:ext cx="2971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Красные лапки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Топают по грядке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Мимо яблоньки в саду,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Прямо к старому пруду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Кря-кря-кря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разносит ветер-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Любят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Поночку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все дети! (Утка)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_50ea3_418102cf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3886200"/>
            <a:ext cx="567719" cy="4648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2400" y="4648200"/>
            <a:ext cx="327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Удивительный ребёнок!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Только вышел из пелёнок,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плавать и нырять,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Как его родная мать. (Утёнок)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www.fermer1.ru/sites/default/files/imagecache/500x500/wysiwyg_imageupload/5049/6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362200" y="1371600"/>
            <a:ext cx="489136" cy="685799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5943600"/>
            <a:ext cx="41010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105400" y="0"/>
            <a:ext cx="2819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Хвостик веером всегда,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Словно галстук, борода.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Носит он цветной сюртук.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Птица важная этот … (Индюк)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://www.img3.imgbb.ru/b/4/5/b4539d9dfa5951df919826e1ac742a1b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0" y="1143000"/>
            <a:ext cx="657412" cy="6096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876800" y="2362200"/>
            <a:ext cx="289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Индюку она подружка,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зовут ее? ... (Индюшка)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6" descr="pt21.jpg"/>
          <p:cNvPicPr>
            <a:picLocks noChangeAspect="1"/>
          </p:cNvPicPr>
          <p:nvPr/>
        </p:nvPicPr>
        <p:blipFill>
          <a:blip r:embed="rId8" cstate="print"/>
          <a:srcRect l="16833" t="7260" r="2618" b="13819"/>
          <a:stretch>
            <a:fillRect/>
          </a:stretch>
        </p:blipFill>
        <p:spPr>
          <a:xfrm>
            <a:off x="7391400" y="3048000"/>
            <a:ext cx="414527" cy="609599"/>
          </a:xfrm>
          <a:prstGeom prst="round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495800" y="4648200"/>
            <a:ext cx="320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Распущу я хвост павлином,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Буду важным господином.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мечтает он с пелёнок,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глупый … (Индюшонок)</a:t>
            </a:r>
          </a:p>
          <a:p>
            <a:endParaRPr lang="ru-RU" dirty="0" smtClean="0"/>
          </a:p>
        </p:txBody>
      </p:sp>
      <p:pic>
        <p:nvPicPr>
          <p:cNvPr id="13" name="Рисунок 12" descr="hq-wallpapers_ru_animals_1965_800x60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924800" y="5334000"/>
            <a:ext cx="582560" cy="441712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8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96752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Segoe Print" pitchFamily="2" charset="0"/>
              </a:rPr>
              <a:t>«Кто лишний?»</a:t>
            </a:r>
            <a:endParaRPr lang="ru-RU" sz="4000" dirty="0">
              <a:solidFill>
                <a:schemeClr val="accent5">
                  <a:lumMod val="50000"/>
                </a:schemeClr>
              </a:solidFill>
              <a:latin typeface="Segoe Print" pitchFamily="2" charset="0"/>
            </a:endParaRPr>
          </a:p>
        </p:txBody>
      </p:sp>
      <p:pic>
        <p:nvPicPr>
          <p:cNvPr id="11" name="Picture 6" descr="http://900igr.net/datai/nasekomye-i-ptitsy/Ptitsy-lesa-2.files/0002-001-Bolshaja-sinitsa-bolshaja-sinitsa-samaja-krupnaja-sinitsa-nashej-stran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981200"/>
            <a:ext cx="704135" cy="533400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752600"/>
            <a:ext cx="52499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1905000"/>
            <a:ext cx="75559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3" descr="0a262de64c174b1562828b37cec48e8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07696" y="1828800"/>
            <a:ext cx="366521" cy="381000"/>
          </a:xfrm>
          <a:prstGeom prst="rect">
            <a:avLst/>
          </a:prstGeom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457200" y="3276600"/>
            <a:ext cx="8229600" cy="126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Segoe Print" pitchFamily="2" charset="0"/>
                <a:ea typeface="+mj-ea"/>
                <a:cs typeface="+mj-cs"/>
              </a:rPr>
              <a:t>«Один-много»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Segoe Print" pitchFamily="2" charset="0"/>
              <a:ea typeface="+mj-ea"/>
              <a:cs typeface="+mj-cs"/>
            </a:endParaRPr>
          </a:p>
        </p:txBody>
      </p:sp>
      <p:pic>
        <p:nvPicPr>
          <p:cNvPr id="17" name="Содержимое 3" descr="0a262de64c174b1562828b37cec48e8b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1371600" y="5187461"/>
            <a:ext cx="330200" cy="342900"/>
          </a:xfrm>
          <a:prstGeom prst="rect">
            <a:avLst/>
          </a:prstGeom>
        </p:spPr>
      </p:pic>
      <p:pic>
        <p:nvPicPr>
          <p:cNvPr id="18" name="Содержимое 3" descr="0a262de64c174b1562828b37cec48e8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53200" y="5257800"/>
            <a:ext cx="330200" cy="342900"/>
          </a:xfrm>
          <a:prstGeom prst="rect">
            <a:avLst/>
          </a:prstGeom>
        </p:spPr>
      </p:pic>
      <p:pic>
        <p:nvPicPr>
          <p:cNvPr id="19" name="Содержимое 3" descr="0a262de64c174b1562828b37cec48e8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60910" y="4953000"/>
            <a:ext cx="265289" cy="275492"/>
          </a:xfrm>
          <a:prstGeom prst="rect">
            <a:avLst/>
          </a:prstGeom>
        </p:spPr>
      </p:pic>
      <p:pic>
        <p:nvPicPr>
          <p:cNvPr id="20" name="Содержимое 3" descr="0a262de64c174b1562828b37cec48e8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7400" y="5181600"/>
            <a:ext cx="330200" cy="3429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1"/>
            <a:ext cx="8001000" cy="1676399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Segoe Print" pitchFamily="2" charset="0"/>
                <a:ea typeface="Segoe UI Symbol" pitchFamily="34" charset="0"/>
              </a:rPr>
              <a:t>Список литературы: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Segoe Print" pitchFamily="2" charset="0"/>
              <a:ea typeface="Segoe UI Symbol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43000" y="1676400"/>
            <a:ext cx="7543800" cy="2286000"/>
          </a:xfrm>
        </p:spPr>
        <p:txBody>
          <a:bodyPr>
            <a:normAutofit fontScale="92500"/>
          </a:bodyPr>
          <a:lstStyle/>
          <a:p>
            <a:pPr marL="457200" indent="-457200" algn="l">
              <a:buAutoNum type="arabicPeriod"/>
            </a:pPr>
            <a:r>
              <a:rPr lang="en-US" sz="2000" u="sng" dirty="0" smtClean="0">
                <a:solidFill>
                  <a:srgbClr val="0070C0"/>
                </a:solidFill>
                <a:latin typeface="Segoe Print" pitchFamily="2" charset="0"/>
                <a:hlinkClick r:id="rId2"/>
              </a:rPr>
              <a:t>http://images.yandex.ru</a:t>
            </a:r>
            <a:endParaRPr lang="ru-RU" sz="2000" u="sng" dirty="0" smtClean="0">
              <a:solidFill>
                <a:srgbClr val="0070C0"/>
              </a:solidFill>
              <a:latin typeface="Segoe Print" pitchFamily="2" charset="0"/>
            </a:endParaRPr>
          </a:p>
          <a:p>
            <a:pPr marL="457200" indent="-457200" algn="l">
              <a:buAutoNum type="arabicPeriod"/>
            </a:pPr>
            <a:r>
              <a:rPr lang="en-US" sz="2000" u="sng" dirty="0" smtClean="0">
                <a:solidFill>
                  <a:srgbClr val="0070C0"/>
                </a:solidFill>
                <a:latin typeface="Segoe Print" pitchFamily="2" charset="0"/>
                <a:hlinkClick r:id="rId3"/>
              </a:rPr>
              <a:t>http://detkinsk.ru</a:t>
            </a:r>
            <a:endParaRPr lang="ru-RU" sz="2000" u="sng" dirty="0" smtClean="0">
              <a:solidFill>
                <a:srgbClr val="0070C0"/>
              </a:solidFill>
              <a:latin typeface="Segoe Print" pitchFamily="2" charset="0"/>
            </a:endParaRPr>
          </a:p>
          <a:p>
            <a:pPr marL="457200" indent="-457200" algn="l">
              <a:buAutoNum type="arabicPeriod"/>
            </a:pPr>
            <a:r>
              <a:rPr lang="en-US" sz="2000" u="sng" dirty="0" smtClean="0">
                <a:solidFill>
                  <a:srgbClr val="0070C0"/>
                </a:solidFill>
                <a:latin typeface="Segoe Print" pitchFamily="2" charset="0"/>
                <a:hlinkClick r:id="rId4"/>
              </a:rPr>
              <a:t>http://stranaznaniy.ucoz.ru</a:t>
            </a:r>
            <a:endParaRPr lang="ru-RU" sz="2000" u="sng" dirty="0" smtClean="0">
              <a:solidFill>
                <a:srgbClr val="0070C0"/>
              </a:solidFill>
              <a:latin typeface="Segoe Print" pitchFamily="2" charset="0"/>
            </a:endParaRPr>
          </a:p>
          <a:p>
            <a:pPr marL="457200" indent="-457200" algn="l">
              <a:buAutoNum type="arabicPeriod"/>
            </a:pPr>
            <a:r>
              <a:rPr lang="en-US" sz="2000" u="sng" dirty="0" smtClean="0">
                <a:solidFill>
                  <a:srgbClr val="0070C0"/>
                </a:solidFill>
                <a:latin typeface="Segoe Print" pitchFamily="2" charset="0"/>
                <a:hlinkClick r:id="rId5"/>
              </a:rPr>
              <a:t>http://kinder1.net/zagadki/pticy.html</a:t>
            </a:r>
            <a:endParaRPr lang="ru-RU" sz="2000" u="sng" dirty="0" smtClean="0">
              <a:solidFill>
                <a:srgbClr val="0070C0"/>
              </a:solidFill>
              <a:latin typeface="Segoe Print" pitchFamily="2" charset="0"/>
            </a:endParaRPr>
          </a:p>
          <a:p>
            <a:pPr marL="457200" indent="-457200" algn="l">
              <a:buAutoNum type="arabicPeriod"/>
            </a:pPr>
            <a:r>
              <a:rPr lang="en-US" sz="2000" u="sng" dirty="0" smtClean="0">
                <a:solidFill>
                  <a:srgbClr val="0070C0"/>
                </a:solidFill>
                <a:latin typeface="Segoe Print" pitchFamily="2" charset="0"/>
                <a:hlinkClick r:id="rId6"/>
              </a:rPr>
              <a:t>http://allforchildren.ru/kidfun/riddles_birds1.php</a:t>
            </a:r>
            <a:endParaRPr lang="ru-RU" sz="2000" u="sng" dirty="0" smtClean="0">
              <a:solidFill>
                <a:srgbClr val="0070C0"/>
              </a:solidFill>
              <a:latin typeface="Segoe Print" pitchFamily="2" charset="0"/>
            </a:endParaRPr>
          </a:p>
          <a:p>
            <a:pPr marL="457200" indent="-457200" algn="l">
              <a:buAutoNum type="arabicPeriod"/>
            </a:pPr>
            <a:r>
              <a:rPr lang="en-US" sz="2000" u="sng" dirty="0" smtClean="0">
                <a:solidFill>
                  <a:srgbClr val="0070C0"/>
                </a:solidFill>
                <a:latin typeface="Segoe Print" pitchFamily="2" charset="0"/>
              </a:rPr>
              <a:t>http://edusladkovo.ru/stixi-pro-domashnix-pticz.html</a:t>
            </a:r>
            <a:endParaRPr lang="ru-RU" sz="2000" u="sng" dirty="0" smtClean="0">
              <a:solidFill>
                <a:srgbClr val="0070C0"/>
              </a:solidFill>
              <a:latin typeface="Segoe Print" pitchFamily="2" charset="0"/>
            </a:endParaRPr>
          </a:p>
          <a:p>
            <a:pPr marL="457200" indent="-457200" algn="l">
              <a:buAutoNum type="arabicPeriod"/>
            </a:pPr>
            <a:endParaRPr lang="ru-RU" sz="2000" dirty="0" smtClean="0">
              <a:solidFill>
                <a:srgbClr val="0070C0"/>
              </a:solidFill>
              <a:latin typeface="Segoe Print" pitchFamily="2" charset="0"/>
            </a:endParaRPr>
          </a:p>
          <a:p>
            <a:pPr marL="457200" indent="-457200" algn="l"/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Segoe Print" pitchFamily="2" charset="0"/>
            </a:endParaRPr>
          </a:p>
          <a:p>
            <a:pPr marL="457200" indent="-457200" algn="l">
              <a:buAutoNum type="arabicPeriod"/>
            </a:pP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Segoe Print" pitchFamily="2" charset="0"/>
            </a:endParaRPr>
          </a:p>
          <a:p>
            <a:pPr marL="457200" indent="-457200" algn="l">
              <a:buAutoNum type="arabicPeriod"/>
            </a:pP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Segoe Print" pitchFamily="2" charset="0"/>
            </a:endParaRPr>
          </a:p>
          <a:p>
            <a:pPr marL="457200" indent="-457200" algn="l">
              <a:buAutoNum type="arabicPeriod"/>
            </a:pP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Segoe Print" pitchFamily="2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127</Words>
  <Application>Microsoft Office PowerPoint</Application>
  <PresentationFormat>Экран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Домашние птицы  и их детёныши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Слайд 2</vt:lpstr>
      <vt:lpstr>Слайд 3</vt:lpstr>
      <vt:lpstr>«Кто лишний?»</vt:lpstr>
      <vt:lpstr>Список литературы: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птицы  и их детеныши</dc:title>
  <dc:creator>Галина</dc:creator>
  <cp:lastModifiedBy>Галина</cp:lastModifiedBy>
  <cp:revision>51</cp:revision>
  <dcterms:created xsi:type="dcterms:W3CDTF">2014-02-19T15:16:14Z</dcterms:created>
  <dcterms:modified xsi:type="dcterms:W3CDTF">2018-12-15T06:12:34Z</dcterms:modified>
</cp:coreProperties>
</file>