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1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88224" y="285293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ё</a:t>
            </a:r>
            <a:r>
              <a:rPr lang="ru-RU" sz="4000" b="1" dirty="0" smtClean="0"/>
              <a:t>жик</a:t>
            </a:r>
          </a:p>
        </p:txBody>
      </p:sp>
      <p:sp>
        <p:nvSpPr>
          <p:cNvPr id="1026" name="AutoShape 2" descr="https://yandex.ru/images/7uA1L8Fs0/693a14L8D6s/AIR95patAq0cRPpxYpVxtT-UhJoNvH_9OaTU-CAHNB9DxkCR09ENpKILs9Tkq3ffVWGacV5_-OIHzybeWqN6vBABuHQXqNc8HRR-93RVJqJtgFMPGz-tPjz2hrmiRu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AIR95patAq0cRPpxYpVxtT-UhJoNvH_9OaTU-CAHNB9DxkCR09ENpKILs9Tkq3ffVWGacV5_-OIHzybeWqN6vBABuHQXqNc8HRR-93RVJqJtgFMPGz-tPjz2hrmiRuY.jpg"/>
          <p:cNvPicPr>
            <a:picLocks noChangeAspect="1"/>
          </p:cNvPicPr>
          <p:nvPr/>
        </p:nvPicPr>
        <p:blipFill>
          <a:blip r:embed="rId2" cstate="print"/>
          <a:srcRect l="9347" r="6530" b="1856"/>
          <a:stretch>
            <a:fillRect/>
          </a:stretch>
        </p:blipFill>
        <p:spPr>
          <a:xfrm>
            <a:off x="5724128" y="188640"/>
            <a:ext cx="3240360" cy="2520280"/>
          </a:xfrm>
          <a:prstGeom prst="rect">
            <a:avLst/>
          </a:prstGeom>
        </p:spPr>
      </p:pic>
      <p:pic>
        <p:nvPicPr>
          <p:cNvPr id="7" name="Рисунок 6" descr="4764656_large.jpg"/>
          <p:cNvPicPr>
            <a:picLocks noChangeAspect="1"/>
          </p:cNvPicPr>
          <p:nvPr/>
        </p:nvPicPr>
        <p:blipFill>
          <a:blip r:embed="rId3" cstate="print"/>
          <a:srcRect l="4326" t="4815" r="8263" b="7967"/>
          <a:stretch>
            <a:fillRect/>
          </a:stretch>
        </p:blipFill>
        <p:spPr>
          <a:xfrm>
            <a:off x="3059832" y="3789040"/>
            <a:ext cx="3177894" cy="2376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1840" y="615011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cs typeface="Times New Roman" pitchFamily="18" charset="0"/>
              </a:rPr>
              <a:t>калина</a:t>
            </a:r>
            <a:endParaRPr lang="ru-RU" sz="4000" b="1" dirty="0">
              <a:cs typeface="Times New Roman" pitchFamily="18" charset="0"/>
            </a:endParaRPr>
          </a:p>
        </p:txBody>
      </p:sp>
      <p:pic>
        <p:nvPicPr>
          <p:cNvPr id="9" name="Рисунок 8" descr="36557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32656"/>
            <a:ext cx="3657600" cy="24323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7584" y="299695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рябина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4941168"/>
            <a:ext cx="2413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ё</a:t>
            </a:r>
            <a:r>
              <a:rPr lang="ru-RU" sz="4800" b="1" dirty="0" smtClean="0"/>
              <a:t>жик</a:t>
            </a:r>
          </a:p>
        </p:txBody>
      </p:sp>
      <p:pic>
        <p:nvPicPr>
          <p:cNvPr id="5" name="Рисунок 4" descr="AIR95patAq0cRPpxYpVxtT-UhJoNvH_9OaTU-CAHNB9DxkCR09ENpKILs9Tkq3ffVWGacV5_-OIHzybeWqN6vBABuHQXqNc8HRR-93RVJqJtgFMPGz-tPjz2hrmiRuY.jpg"/>
          <p:cNvPicPr>
            <a:picLocks noChangeAspect="1"/>
          </p:cNvPicPr>
          <p:nvPr/>
        </p:nvPicPr>
        <p:blipFill>
          <a:blip r:embed="rId2" cstate="print"/>
          <a:srcRect l="9347" r="6530" b="1856"/>
          <a:stretch>
            <a:fillRect/>
          </a:stretch>
        </p:blipFill>
        <p:spPr>
          <a:xfrm>
            <a:off x="1907704" y="260648"/>
            <a:ext cx="5184576" cy="403244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4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Microsoft Office</cp:lastModifiedBy>
  <cp:revision>4</cp:revision>
  <dcterms:created xsi:type="dcterms:W3CDTF">2018-11-28T05:59:00Z</dcterms:created>
  <dcterms:modified xsi:type="dcterms:W3CDTF">2018-11-30T04:43:17Z</dcterms:modified>
</cp:coreProperties>
</file>