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93" r:id="rId4"/>
    <p:sldId id="292" r:id="rId5"/>
    <p:sldId id="291" r:id="rId6"/>
    <p:sldId id="261" r:id="rId7"/>
    <p:sldId id="260" r:id="rId8"/>
    <p:sldId id="257" r:id="rId9"/>
    <p:sldId id="258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2" r:id="rId20"/>
    <p:sldId id="271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73" r:id="rId38"/>
    <p:sldId id="274" r:id="rId3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689" autoAdjust="0"/>
    <p:restoredTop sz="94660"/>
  </p:normalViewPr>
  <p:slideViewPr>
    <p:cSldViewPr>
      <p:cViewPr varScale="1">
        <p:scale>
          <a:sx n="65" d="100"/>
          <a:sy n="65" d="100"/>
        </p:scale>
        <p:origin x="-1332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80462B8-08B2-4380-971D-1A280370D71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8CA47A-66BA-4237-8E56-0C0C73DA52D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A404A58-7493-43D6-80B9-89471BB20F3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AF98353-D179-4F30-8C47-01DF7FFAFA7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A6D5175-0B7E-4BB0-ABAB-8BB55F692EC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1D8F485-2EE8-4546-AA69-5212A87F0EB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7E54A1-57D3-42E4-B2C6-561EB0C2BA6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0CDB526-C52E-48FF-94E0-647134F716D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63F3328-8EBB-4CF6-AE2B-6754F8BB42B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B39509-0B2B-4EEE-941D-1BAA6B2EA25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6314E4B-F0D2-4050-9264-CDD9AF110FA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53F486C7-E62F-4AAC-9F4F-286F0F338C48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Relationship Id="rId9" Type="http://schemas.openxmlformats.org/officeDocument/2006/relationships/image" Target="../media/image9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0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539552" y="188640"/>
            <a:ext cx="684076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УРОК ЗАБОТЫ И ЛЮБВИ</a:t>
            </a:r>
          </a:p>
          <a:p>
            <a:endParaRPr lang="ru-RU" sz="4000" dirty="0" smtClean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4000" dirty="0" smtClean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4000" dirty="0" smtClean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4000" dirty="0" smtClean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40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 descr="http://s52.radikal.ru/i136/0912/a1/6d858f904773t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1109945">
            <a:off x="379276" y="1000617"/>
            <a:ext cx="2448272" cy="1973308"/>
          </a:xfrm>
          <a:prstGeom prst="rect">
            <a:avLst/>
          </a:prstGeom>
          <a:noFill/>
        </p:spPr>
      </p:pic>
      <p:pic>
        <p:nvPicPr>
          <p:cNvPr id="6152" name="Picture 8" descr="http://i.ucrazy.ru/files/i/2008.9.15/1221496340_imgd98ac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21366721">
            <a:off x="3203848" y="1196752"/>
            <a:ext cx="2520280" cy="1890210"/>
          </a:xfrm>
          <a:prstGeom prst="rect">
            <a:avLst/>
          </a:prstGeom>
          <a:noFill/>
        </p:spPr>
      </p:pic>
      <p:pic>
        <p:nvPicPr>
          <p:cNvPr id="6154" name="Picture 10" descr="http://1.bp.blogspot.com/-VIhdvZKBlwA/Tf5gtxxmrFI/AAAAAAAAAD4/4QwWfkZEJME/s320/polar-bear+mother++and-cub+Polar+bears+dangerous+animal+attacks+animal+protection+animal+rescue+wildanimal+conservation+babies+of+dangerous+beautiful+animals+Polar+bears+dangerous+animal+attacks+animal+protection+animal+rescue+wildanimal+conservation+babies+of+dangerous+beautiful+animals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1520" y="4941168"/>
            <a:ext cx="2796480" cy="1800234"/>
          </a:xfrm>
          <a:prstGeom prst="rect">
            <a:avLst/>
          </a:prstGeom>
          <a:noFill/>
        </p:spPr>
      </p:pic>
      <p:pic>
        <p:nvPicPr>
          <p:cNvPr id="6156" name="Picture 12" descr="http://otvet.imgsmail.ru/download/048687b50722514b09f339b4e538b3c9_i-289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440443">
            <a:off x="5940152" y="908720"/>
            <a:ext cx="2736304" cy="2052228"/>
          </a:xfrm>
          <a:prstGeom prst="rect">
            <a:avLst/>
          </a:prstGeom>
          <a:noFill/>
        </p:spPr>
      </p:pic>
      <p:pic>
        <p:nvPicPr>
          <p:cNvPr id="6158" name="Picture 14" descr="http://img.photoprikol.net/2011-09/1316315825_druzhba-zhivotnyh-50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203848" y="3429000"/>
            <a:ext cx="2563044" cy="1709916"/>
          </a:xfrm>
          <a:prstGeom prst="rect">
            <a:avLst/>
          </a:prstGeom>
          <a:noFill/>
        </p:spPr>
      </p:pic>
      <p:pic>
        <p:nvPicPr>
          <p:cNvPr id="6160" name="Picture 16" descr="https://i04.fotocdn.net/s11/69/public_pin_3c/329/2296203332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 rot="525127">
            <a:off x="179512" y="3068960"/>
            <a:ext cx="2476500" cy="1647825"/>
          </a:xfrm>
          <a:prstGeom prst="rect">
            <a:avLst/>
          </a:prstGeom>
          <a:noFill/>
        </p:spPr>
      </p:pic>
      <p:pic>
        <p:nvPicPr>
          <p:cNvPr id="6162" name="Picture 18" descr="http://ic.pics.livejournal.com/vseneobichnoe/45536307/3554818/original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 rot="860390">
            <a:off x="6205935" y="3567772"/>
            <a:ext cx="2520280" cy="188180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://topmira.com/images/1/Dogs/%D0%B9%D0%BE%D1%80%D0%BA%D1%88%D0%B8%D1%80%D1%81%D0%BA%D0%B8%D0%B9%20%D1%82%D0%B5%D1%80%D1%8C%D0%B5%D1%8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2656"/>
            <a:ext cx="6432715" cy="48245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http://sobakan.com/wp-content/uploads/2013/06/Poroda-Chunci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432777"/>
            <a:ext cx="6048672" cy="462998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http://www.fashion-lady.ru/Data/Images/Content/2011/12/20.12.2011/001/lg00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402383"/>
            <a:ext cx="5832648" cy="485700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http://dressirovka-sobak.com/porody-sobak/images/bigl/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404664"/>
            <a:ext cx="6777223" cy="50405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http://s00.yaplakal.com/pics/pics_original/5/0/7/119870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295895"/>
            <a:ext cx="3888432" cy="583848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http://superpesik.ru/wp-content/uploads/2010/11/sharpe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0888" y="548680"/>
            <a:ext cx="6239781" cy="47023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http://www.lenta-ua.com/wp-content/uploads/2017/09/samye-umnye-porody-sobak-v-mir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687913"/>
            <a:ext cx="4464496" cy="578242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Урок заботы и любви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476672"/>
            <a:ext cx="6858000" cy="51435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Урок заботы и любви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476672"/>
            <a:ext cx="6858000" cy="51435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323528" y="422906"/>
            <a:ext cx="8496944" cy="33547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dirty="0" smtClean="0">
                <a:solidFill>
                  <a:srgbClr val="00B050"/>
                </a:solidFill>
              </a:rPr>
              <a:t>      «</a:t>
            </a:r>
            <a:r>
              <a:rPr lang="ru-RU" sz="2400" dirty="0" smtClean="0">
                <a:solidFill>
                  <a:srgbClr val="7030A0"/>
                </a:solidFill>
              </a:rPr>
              <a:t>Собаки</a:t>
            </a:r>
            <a:r>
              <a:rPr lang="ru-RU" sz="2400" dirty="0" smtClean="0">
                <a:solidFill>
                  <a:srgbClr val="00B050"/>
                </a:solidFill>
              </a:rPr>
              <a:t> - милейшие существа: они все о нас знают, все понимают и никому не рассказывают».                                 </a:t>
            </a:r>
            <a:r>
              <a:rPr lang="ru-RU" sz="2400" b="1" dirty="0" smtClean="0">
                <a:solidFill>
                  <a:srgbClr val="7030A0"/>
                </a:solidFill>
              </a:rPr>
              <a:t>Эмили </a:t>
            </a:r>
            <a:r>
              <a:rPr lang="ru-RU" sz="2400" b="1" dirty="0" err="1" smtClean="0">
                <a:solidFill>
                  <a:srgbClr val="7030A0"/>
                </a:solidFill>
              </a:rPr>
              <a:t>Дикинсон</a:t>
            </a:r>
            <a:endParaRPr lang="ru-RU" sz="2400" b="1" dirty="0" smtClean="0">
              <a:solidFill>
                <a:srgbClr val="7030A0"/>
              </a:solidFill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400" b="1" dirty="0" smtClean="0">
              <a:solidFill>
                <a:srgbClr val="7030A0"/>
              </a:solidFill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400" b="1" dirty="0" smtClean="0">
              <a:solidFill>
                <a:srgbClr val="7030A0"/>
              </a:solidFill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400" b="1" dirty="0" smtClean="0">
              <a:solidFill>
                <a:srgbClr val="7030A0"/>
              </a:solidFill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400" dirty="0" smtClean="0">
              <a:solidFill>
                <a:srgbClr val="7030A0"/>
              </a:solidFill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Monotype Corsiva" pitchFamily="66" charset="0"/>
              <a:ea typeface="Calibri" pitchFamily="34" charset="0"/>
              <a:cs typeface="Arial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95536" y="1700808"/>
            <a:ext cx="799288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450850"/>
            <a:r>
              <a:rPr lang="ru-RU" sz="2400" dirty="0" smtClean="0">
                <a:solidFill>
                  <a:srgbClr val="00B050"/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>«Собака</a:t>
            </a:r>
            <a:r>
              <a:rPr lang="ru-RU" sz="2400" dirty="0" smtClean="0">
                <a:solidFill>
                  <a:srgbClr val="7030A0"/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> – это точная копия своего хозяина, только уменьшенная, мохнатая и хвостатая».                          </a:t>
            </a:r>
            <a:r>
              <a:rPr lang="ru-RU" sz="2400" b="1" dirty="0" smtClean="0">
                <a:solidFill>
                  <a:srgbClr val="00B050"/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>Дж. </a:t>
            </a:r>
            <a:r>
              <a:rPr lang="ru-RU" sz="2400" b="1" dirty="0" err="1" smtClean="0">
                <a:solidFill>
                  <a:srgbClr val="00B050"/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>Роуз</a:t>
            </a:r>
            <a:r>
              <a:rPr lang="ru-RU" sz="2400" b="1" dirty="0" smtClean="0">
                <a:solidFill>
                  <a:srgbClr val="00B050"/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400" b="1" dirty="0" err="1" smtClean="0">
                <a:solidFill>
                  <a:srgbClr val="00B050"/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>Барбер</a:t>
            </a:r>
            <a:endParaRPr lang="ru-RU" sz="2400" b="1" dirty="0" smtClean="0">
              <a:solidFill>
                <a:srgbClr val="00B050"/>
              </a:solidFill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lvl="0" indent="450850"/>
            <a:endParaRPr lang="ru-RU" sz="2400" b="1" dirty="0" smtClean="0">
              <a:solidFill>
                <a:srgbClr val="00B050"/>
              </a:solidFill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lvl="0" indent="450850"/>
            <a:endParaRPr lang="ru-RU" sz="2400" b="1" dirty="0" smtClean="0">
              <a:solidFill>
                <a:srgbClr val="00B050"/>
              </a:solidFill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lvl="0" indent="450850"/>
            <a:endParaRPr lang="ru-RU" sz="2400" dirty="0" smtClean="0">
              <a:solidFill>
                <a:srgbClr val="00B05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39552" y="2967335"/>
            <a:ext cx="7416824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rgbClr val="00B050"/>
                </a:solidFill>
              </a:rPr>
              <a:t>«В отличие от людей, </a:t>
            </a:r>
            <a:r>
              <a:rPr lang="ru-RU" sz="2400" dirty="0" smtClean="0">
                <a:solidFill>
                  <a:srgbClr val="7030A0"/>
                </a:solidFill>
              </a:rPr>
              <a:t>СОБАКИ</a:t>
            </a:r>
            <a:r>
              <a:rPr lang="ru-RU" sz="2400" dirty="0" smtClean="0">
                <a:solidFill>
                  <a:srgbClr val="00B050"/>
                </a:solidFill>
              </a:rPr>
              <a:t> никогда не притворяются: друзей они ЛЮБЯТ, а врагов КУСАЮТ».                                                                        </a:t>
            </a:r>
            <a:r>
              <a:rPr lang="ru-RU" sz="2400" b="1" dirty="0" err="1" smtClean="0">
                <a:solidFill>
                  <a:srgbClr val="7030A0"/>
                </a:solidFill>
              </a:rPr>
              <a:t>Джайлз</a:t>
            </a:r>
            <a:r>
              <a:rPr lang="ru-RU" sz="2400" b="1" dirty="0" smtClean="0">
                <a:solidFill>
                  <a:srgbClr val="7030A0"/>
                </a:solidFill>
              </a:rPr>
              <a:t> </a:t>
            </a:r>
            <a:r>
              <a:rPr lang="ru-RU" sz="2400" b="1" dirty="0" err="1" smtClean="0">
                <a:solidFill>
                  <a:srgbClr val="7030A0"/>
                </a:solidFill>
              </a:rPr>
              <a:t>Роуленд</a:t>
            </a:r>
            <a:r>
              <a:rPr lang="ru-RU" sz="2400" b="1" dirty="0" smtClean="0">
                <a:solidFill>
                  <a:srgbClr val="7030A0"/>
                </a:solidFill>
              </a:rPr>
              <a:t>      </a:t>
            </a:r>
          </a:p>
          <a:p>
            <a:r>
              <a:rPr lang="ru-RU" sz="2400" b="1" dirty="0" smtClean="0">
                <a:solidFill>
                  <a:srgbClr val="7030A0"/>
                </a:solidFill>
              </a:rPr>
              <a:t>                                                                                         </a:t>
            </a:r>
            <a:r>
              <a:rPr lang="ru-RU" sz="2400" dirty="0" smtClean="0">
                <a:solidFill>
                  <a:srgbClr val="7030A0"/>
                </a:solidFill>
              </a:rPr>
              <a:t>«Если </a:t>
            </a:r>
            <a:r>
              <a:rPr lang="ru-RU" sz="2400" dirty="0" smtClean="0">
                <a:solidFill>
                  <a:srgbClr val="00B050"/>
                </a:solidFill>
              </a:rPr>
              <a:t>СОБАКА</a:t>
            </a:r>
            <a:r>
              <a:rPr lang="ru-RU" sz="2400" dirty="0" smtClean="0">
                <a:solidFill>
                  <a:srgbClr val="7030A0"/>
                </a:solidFill>
              </a:rPr>
              <a:t> – это всё, что у тебя есть,                            ты всё равно БОГАТЫЙ человек».                                               </a:t>
            </a:r>
            <a:r>
              <a:rPr lang="ru-RU" sz="2400" b="1" dirty="0" smtClean="0">
                <a:solidFill>
                  <a:srgbClr val="00B050"/>
                </a:solidFill>
              </a:rPr>
              <a:t>Луис </a:t>
            </a:r>
            <a:r>
              <a:rPr lang="ru-RU" sz="2400" b="1" dirty="0" err="1" smtClean="0">
                <a:solidFill>
                  <a:srgbClr val="00B050"/>
                </a:solidFill>
              </a:rPr>
              <a:t>Сабин</a:t>
            </a:r>
            <a:endParaRPr lang="ru-RU" sz="2400" b="1" dirty="0" smtClean="0">
              <a:solidFill>
                <a:srgbClr val="00B050"/>
              </a:solidFill>
            </a:endParaRPr>
          </a:p>
          <a:p>
            <a:endParaRPr lang="ru-RU" sz="2400" b="1" dirty="0" smtClean="0">
              <a:solidFill>
                <a:srgbClr val="7030A0"/>
              </a:solidFill>
            </a:endParaRPr>
          </a:p>
          <a:p>
            <a:endParaRPr lang="ru-RU" sz="2400" b="1" dirty="0" smtClean="0">
              <a:solidFill>
                <a:srgbClr val="7030A0"/>
              </a:solidFill>
            </a:endParaRPr>
          </a:p>
          <a:p>
            <a:endParaRPr lang="ru-RU" sz="2400" b="1" dirty="0" smtClean="0">
              <a:solidFill>
                <a:srgbClr val="7030A0"/>
              </a:solidFill>
            </a:endParaRPr>
          </a:p>
          <a:p>
            <a:endParaRPr lang="ru-RU" sz="2400" dirty="0" smtClean="0">
              <a:solidFill>
                <a:srgbClr val="7030A0"/>
              </a:solidFill>
            </a:endParaRPr>
          </a:p>
          <a:p>
            <a:endParaRPr lang="ru-RU" sz="2400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467544" y="887419"/>
            <a:ext cx="7848872" cy="4154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4400" dirty="0" smtClean="0">
                <a:solidFill>
                  <a:srgbClr val="00B050"/>
                </a:solidFill>
                <a:latin typeface="Monotype Corsiva" pitchFamily="66" charset="0"/>
                <a:ea typeface="Calibri" pitchFamily="34" charset="0"/>
                <a:cs typeface="Arial" pitchFamily="34" charset="0"/>
              </a:rPr>
              <a:t>ЛЮБОВЬ</a:t>
            </a:r>
            <a:r>
              <a:rPr lang="ru-RU" sz="4400" dirty="0" smtClean="0">
                <a:solidFill>
                  <a:srgbClr val="0070C0"/>
                </a:solidFill>
                <a:latin typeface="Monotype Corsiva" pitchFamily="66" charset="0"/>
                <a:ea typeface="Calibri" pitchFamily="34" charset="0"/>
                <a:cs typeface="Arial" pitchFamily="34" charset="0"/>
              </a:rPr>
              <a:t> – </a:t>
            </a:r>
            <a:r>
              <a:rPr lang="ru-RU" sz="4400" smtClean="0">
                <a:solidFill>
                  <a:srgbClr val="7030A0"/>
                </a:solidFill>
                <a:latin typeface="Monotype Corsiva" pitchFamily="66" charset="0"/>
                <a:ea typeface="Calibri" pitchFamily="34" charset="0"/>
                <a:cs typeface="Arial" pitchFamily="34" charset="0"/>
              </a:rPr>
              <a:t>это чувство, </a:t>
            </a:r>
            <a:r>
              <a:rPr lang="ru-RU" sz="4400" dirty="0" smtClean="0">
                <a:solidFill>
                  <a:srgbClr val="7030A0"/>
                </a:solidFill>
                <a:latin typeface="Monotype Corsiva" pitchFamily="66" charset="0"/>
                <a:ea typeface="Calibri" pitchFamily="34" charset="0"/>
                <a:cs typeface="Arial" pitchFamily="34" charset="0"/>
              </a:rPr>
              <a:t>когда человек  хочет САМ  заботится о любимом.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Monotype Corsiva" pitchFamily="66" charset="0"/>
                <a:ea typeface="Calibri" pitchFamily="34" charset="0"/>
                <a:cs typeface="Arial" pitchFamily="34" charset="0"/>
              </a:rPr>
              <a:t>ЗАБОТА –</a:t>
            </a: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Monotype Corsiva" pitchFamily="66" charset="0"/>
                <a:ea typeface="Calibri" pitchFamily="34" charset="0"/>
                <a:cs typeface="Arial" pitchFamily="34" charset="0"/>
              </a:rPr>
              <a:t> это проявление любви  или внимания, направленная на кого-нибудь.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251512" y="260640"/>
          <a:ext cx="6480736" cy="5616640"/>
        </p:xfrm>
        <a:graphic>
          <a:graphicData uri="http://schemas.openxmlformats.org/drawingml/2006/table">
            <a:tbl>
              <a:tblPr/>
              <a:tblGrid>
                <a:gridCol w="405046"/>
                <a:gridCol w="405046"/>
                <a:gridCol w="405046"/>
                <a:gridCol w="405046"/>
                <a:gridCol w="405046"/>
                <a:gridCol w="405046"/>
                <a:gridCol w="405046"/>
                <a:gridCol w="405046"/>
                <a:gridCol w="405046"/>
                <a:gridCol w="405046"/>
                <a:gridCol w="405046"/>
                <a:gridCol w="405046"/>
                <a:gridCol w="405046"/>
                <a:gridCol w="405046"/>
                <a:gridCol w="405046"/>
                <a:gridCol w="405046"/>
              </a:tblGrid>
              <a:tr h="3510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latin typeface="Calibri"/>
                          <a:ea typeface="Calibri"/>
                          <a:cs typeface="Times New Roman"/>
                        </a:rPr>
                        <a:t>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510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Calibri"/>
                          <a:ea typeface="Calibri"/>
                          <a:cs typeface="Times New Roman"/>
                        </a:rPr>
                        <a:t>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510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510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Calibri"/>
                          <a:ea typeface="Calibri"/>
                          <a:cs typeface="Times New Roman"/>
                        </a:rPr>
                        <a:t>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510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510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Calibri"/>
                          <a:ea typeface="Calibri"/>
                          <a:cs typeface="Times New Roman"/>
                        </a:rPr>
                        <a:t>4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Calibri"/>
                          <a:ea typeface="Calibri"/>
                          <a:cs typeface="Times New Roman"/>
                        </a:rPr>
                        <a:t>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Calibri"/>
                          <a:ea typeface="Calibri"/>
                          <a:cs typeface="Times New Roman"/>
                        </a:rPr>
                        <a:t>4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510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510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Calibri"/>
                          <a:ea typeface="Calibri"/>
                          <a:cs typeface="Times New Roman"/>
                        </a:rPr>
                        <a:t>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10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Calibri"/>
                          <a:ea typeface="Calibri"/>
                          <a:cs typeface="Times New Roman"/>
                        </a:rPr>
                        <a:t>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Calibri"/>
                          <a:ea typeface="Calibri"/>
                          <a:cs typeface="Times New Roman"/>
                        </a:rPr>
                        <a:t>6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Calibri"/>
                          <a:ea typeface="Calibri"/>
                          <a:cs typeface="Times New Roman"/>
                        </a:rPr>
                        <a:t>6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10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3510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Calibri"/>
                          <a:ea typeface="Calibri"/>
                          <a:cs typeface="Times New Roman"/>
                        </a:rPr>
                        <a:t>7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510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510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Calibri"/>
                          <a:ea typeface="Calibri"/>
                          <a:cs typeface="Times New Roman"/>
                        </a:rPr>
                        <a:t>7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10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Calibri"/>
                          <a:ea typeface="Calibri"/>
                          <a:cs typeface="Times New Roman"/>
                        </a:rPr>
                        <a:t>8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Calibri"/>
                          <a:ea typeface="Calibri"/>
                          <a:cs typeface="Times New Roman"/>
                        </a:rPr>
                        <a:t>9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10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3510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2867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251512" y="260640"/>
          <a:ext cx="6480736" cy="5616640"/>
        </p:xfrm>
        <a:graphic>
          <a:graphicData uri="http://schemas.openxmlformats.org/drawingml/2006/table">
            <a:tbl>
              <a:tblPr/>
              <a:tblGrid>
                <a:gridCol w="405046"/>
                <a:gridCol w="405046"/>
                <a:gridCol w="405046"/>
                <a:gridCol w="405046"/>
                <a:gridCol w="405046"/>
                <a:gridCol w="405046"/>
                <a:gridCol w="405046"/>
                <a:gridCol w="405046"/>
                <a:gridCol w="405046"/>
                <a:gridCol w="405046"/>
                <a:gridCol w="405046"/>
                <a:gridCol w="405046"/>
                <a:gridCol w="405046"/>
                <a:gridCol w="405046"/>
                <a:gridCol w="405046"/>
                <a:gridCol w="405046"/>
              </a:tblGrid>
              <a:tr h="3510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latin typeface="Calibri"/>
                          <a:ea typeface="Calibri"/>
                          <a:cs typeface="Times New Roman"/>
                        </a:rPr>
                        <a:t>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510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Calibri"/>
                          <a:ea typeface="Calibri"/>
                          <a:cs typeface="Times New Roman"/>
                        </a:rPr>
                        <a:t>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510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510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Calibri"/>
                          <a:ea typeface="Calibri"/>
                          <a:cs typeface="Times New Roman"/>
                        </a:rPr>
                        <a:t>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510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510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Calibri"/>
                          <a:ea typeface="Calibri"/>
                          <a:cs typeface="Times New Roman"/>
                        </a:rPr>
                        <a:t>4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Calibri"/>
                          <a:ea typeface="Calibri"/>
                          <a:cs typeface="Times New Roman"/>
                        </a:rPr>
                        <a:t>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Calibri"/>
                          <a:ea typeface="Calibri"/>
                          <a:cs typeface="Times New Roman"/>
                        </a:rPr>
                        <a:t>4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510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510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Calibri"/>
                          <a:ea typeface="Calibri"/>
                          <a:cs typeface="Times New Roman"/>
                        </a:rPr>
                        <a:t>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10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Calibri"/>
                          <a:ea typeface="Calibri"/>
                          <a:cs typeface="Times New Roman"/>
                        </a:rPr>
                        <a:t>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Calibri"/>
                          <a:ea typeface="Calibri"/>
                          <a:cs typeface="Times New Roman"/>
                        </a:rPr>
                        <a:t>6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Calibri"/>
                          <a:ea typeface="Calibri"/>
                          <a:cs typeface="Times New Roman"/>
                        </a:rPr>
                        <a:t>6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10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3510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Calibri"/>
                          <a:ea typeface="Calibri"/>
                          <a:cs typeface="Times New Roman"/>
                        </a:rPr>
                        <a:t>7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510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510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Calibri"/>
                          <a:ea typeface="Calibri"/>
                          <a:cs typeface="Times New Roman"/>
                        </a:rPr>
                        <a:t>7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10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Calibri"/>
                          <a:ea typeface="Calibri"/>
                          <a:cs typeface="Times New Roman"/>
                        </a:rPr>
                        <a:t>8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Calibri"/>
                          <a:ea typeface="Calibri"/>
                          <a:cs typeface="Times New Roman"/>
                        </a:rPr>
                        <a:t>9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10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3510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2867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251512" y="260640"/>
          <a:ext cx="6480736" cy="5616640"/>
        </p:xfrm>
        <a:graphic>
          <a:graphicData uri="http://schemas.openxmlformats.org/drawingml/2006/table">
            <a:tbl>
              <a:tblPr/>
              <a:tblGrid>
                <a:gridCol w="405046"/>
                <a:gridCol w="405046"/>
                <a:gridCol w="405046"/>
                <a:gridCol w="405046"/>
                <a:gridCol w="405046"/>
                <a:gridCol w="405046"/>
                <a:gridCol w="405046"/>
                <a:gridCol w="405046"/>
                <a:gridCol w="405046"/>
                <a:gridCol w="405046"/>
                <a:gridCol w="405046"/>
                <a:gridCol w="405046"/>
                <a:gridCol w="405046"/>
                <a:gridCol w="405046"/>
                <a:gridCol w="405046"/>
                <a:gridCol w="405046"/>
              </a:tblGrid>
              <a:tr h="3510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latin typeface="Calibri"/>
                          <a:ea typeface="Calibri"/>
                          <a:cs typeface="Times New Roman"/>
                        </a:rPr>
                        <a:t>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С</a:t>
                      </a: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510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Calibri"/>
                          <a:ea typeface="Calibri"/>
                          <a:cs typeface="Times New Roman"/>
                        </a:rPr>
                        <a:t>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О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510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Б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510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Calibri"/>
                          <a:ea typeface="Calibri"/>
                          <a:cs typeface="Times New Roman"/>
                        </a:rPr>
                        <a:t>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А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510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К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510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Calibri"/>
                          <a:ea typeface="Calibri"/>
                          <a:cs typeface="Times New Roman"/>
                        </a:rPr>
                        <a:t>4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Calibri"/>
                          <a:ea typeface="Calibri"/>
                          <a:cs typeface="Times New Roman"/>
                        </a:rPr>
                        <a:t>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smtClean="0">
                          <a:latin typeface="Calibri"/>
                          <a:ea typeface="Calibri"/>
                          <a:cs typeface="Times New Roman"/>
                        </a:rPr>
                        <a:t>А</a:t>
                      </a:r>
                      <a:endParaRPr lang="ru-RU" sz="18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Calibri"/>
                          <a:ea typeface="Calibri"/>
                          <a:cs typeface="Times New Roman"/>
                        </a:rPr>
                        <a:t>4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510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510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Calibri"/>
                          <a:ea typeface="Calibri"/>
                          <a:cs typeface="Times New Roman"/>
                        </a:rPr>
                        <a:t>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10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Calibri"/>
                          <a:ea typeface="Calibri"/>
                          <a:cs typeface="Times New Roman"/>
                        </a:rPr>
                        <a:t>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Calibri"/>
                          <a:ea typeface="Calibri"/>
                          <a:cs typeface="Times New Roman"/>
                        </a:rPr>
                        <a:t>6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Calibri"/>
                          <a:ea typeface="Calibri"/>
                          <a:cs typeface="Times New Roman"/>
                        </a:rPr>
                        <a:t>6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10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3510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Calibri"/>
                          <a:ea typeface="Calibri"/>
                          <a:cs typeface="Times New Roman"/>
                        </a:rPr>
                        <a:t>7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510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510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Calibri"/>
                          <a:ea typeface="Calibri"/>
                          <a:cs typeface="Times New Roman"/>
                        </a:rPr>
                        <a:t>7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10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Calibri"/>
                          <a:ea typeface="Calibri"/>
                          <a:cs typeface="Times New Roman"/>
                        </a:rPr>
                        <a:t>8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Calibri"/>
                          <a:ea typeface="Calibri"/>
                          <a:cs typeface="Times New Roman"/>
                        </a:rPr>
                        <a:t>9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10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3510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2867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251512" y="260640"/>
          <a:ext cx="6480736" cy="5616640"/>
        </p:xfrm>
        <a:graphic>
          <a:graphicData uri="http://schemas.openxmlformats.org/drawingml/2006/table">
            <a:tbl>
              <a:tblPr/>
              <a:tblGrid>
                <a:gridCol w="405046"/>
                <a:gridCol w="405046"/>
                <a:gridCol w="405046"/>
                <a:gridCol w="405046"/>
                <a:gridCol w="405046"/>
                <a:gridCol w="405046"/>
                <a:gridCol w="405046"/>
                <a:gridCol w="405046"/>
                <a:gridCol w="405046"/>
                <a:gridCol w="405046"/>
                <a:gridCol w="405046"/>
                <a:gridCol w="405046"/>
                <a:gridCol w="405046"/>
                <a:gridCol w="405046"/>
                <a:gridCol w="405046"/>
                <a:gridCol w="405046"/>
              </a:tblGrid>
              <a:tr h="3510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latin typeface="Calibri"/>
                          <a:ea typeface="Calibri"/>
                          <a:cs typeface="Times New Roman"/>
                        </a:rPr>
                        <a:t>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С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510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Calibri"/>
                          <a:ea typeface="Calibri"/>
                          <a:cs typeface="Times New Roman"/>
                        </a:rPr>
                        <a:t>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О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510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Б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510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Calibri"/>
                          <a:ea typeface="Calibri"/>
                          <a:cs typeface="Times New Roman"/>
                        </a:rPr>
                        <a:t>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А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510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К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510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Calibri"/>
                          <a:ea typeface="Calibri"/>
                          <a:cs typeface="Times New Roman"/>
                        </a:rPr>
                        <a:t>4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latin typeface="Calibri"/>
                          <a:ea typeface="Calibri"/>
                          <a:cs typeface="Times New Roman"/>
                        </a:rPr>
                        <a:t>3</a:t>
                      </a: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Л</a:t>
                      </a: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А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Calibri"/>
                          <a:ea typeface="Calibri"/>
                          <a:cs typeface="Times New Roman"/>
                        </a:rPr>
                        <a:t>4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510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Ю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510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Б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Calibri"/>
                          <a:ea typeface="Calibri"/>
                          <a:cs typeface="Times New Roman"/>
                        </a:rPr>
                        <a:t>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10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Calibri"/>
                          <a:ea typeface="Calibri"/>
                          <a:cs typeface="Times New Roman"/>
                        </a:rPr>
                        <a:t>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О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Calibri"/>
                          <a:ea typeface="Calibri"/>
                          <a:cs typeface="Times New Roman"/>
                        </a:rPr>
                        <a:t>6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Calibri"/>
                          <a:ea typeface="Calibri"/>
                          <a:cs typeface="Times New Roman"/>
                        </a:rPr>
                        <a:t>6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10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В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3510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Ь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Calibri"/>
                          <a:ea typeface="Calibri"/>
                          <a:cs typeface="Times New Roman"/>
                        </a:rPr>
                        <a:t>7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510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510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Calibri"/>
                          <a:ea typeface="Calibri"/>
                          <a:cs typeface="Times New Roman"/>
                        </a:rPr>
                        <a:t>7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10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Calibri"/>
                          <a:ea typeface="Calibri"/>
                          <a:cs typeface="Times New Roman"/>
                        </a:rPr>
                        <a:t>8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Calibri"/>
                          <a:ea typeface="Calibri"/>
                          <a:cs typeface="Times New Roman"/>
                        </a:rPr>
                        <a:t>9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10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3510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2867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251512" y="260640"/>
          <a:ext cx="6480736" cy="5616640"/>
        </p:xfrm>
        <a:graphic>
          <a:graphicData uri="http://schemas.openxmlformats.org/drawingml/2006/table">
            <a:tbl>
              <a:tblPr/>
              <a:tblGrid>
                <a:gridCol w="405046"/>
                <a:gridCol w="405046"/>
                <a:gridCol w="405046"/>
                <a:gridCol w="405046"/>
                <a:gridCol w="405046"/>
                <a:gridCol w="405046"/>
                <a:gridCol w="405046"/>
                <a:gridCol w="405046"/>
                <a:gridCol w="405046"/>
                <a:gridCol w="405046"/>
                <a:gridCol w="405046"/>
                <a:gridCol w="405046"/>
                <a:gridCol w="405046"/>
                <a:gridCol w="405046"/>
                <a:gridCol w="405046"/>
                <a:gridCol w="405046"/>
              </a:tblGrid>
              <a:tr h="3510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latin typeface="Calibri"/>
                          <a:ea typeface="Calibri"/>
                          <a:cs typeface="Times New Roman"/>
                        </a:rPr>
                        <a:t>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С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510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Calibri"/>
                          <a:ea typeface="Calibri"/>
                          <a:cs typeface="Times New Roman"/>
                        </a:rPr>
                        <a:t>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О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510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Б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510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Calibri"/>
                          <a:ea typeface="Calibri"/>
                          <a:cs typeface="Times New Roman"/>
                        </a:rPr>
                        <a:t>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А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510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К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510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Calibri"/>
                          <a:ea typeface="Calibri"/>
                          <a:cs typeface="Times New Roman"/>
                        </a:rPr>
                        <a:t>4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latin typeface="Calibri"/>
                          <a:ea typeface="Calibri"/>
                          <a:cs typeface="Times New Roman"/>
                        </a:rPr>
                        <a:t>3</a:t>
                      </a: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Л</a:t>
                      </a: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А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latin typeface="Calibri"/>
                          <a:ea typeface="Calibri"/>
                          <a:cs typeface="Times New Roman"/>
                        </a:rPr>
                        <a:t>4</a:t>
                      </a: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З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510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Ю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А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510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Б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Calibri"/>
                          <a:ea typeface="Calibri"/>
                          <a:cs typeface="Times New Roman"/>
                        </a:rPr>
                        <a:t>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Б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10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Calibri"/>
                          <a:ea typeface="Calibri"/>
                          <a:cs typeface="Times New Roman"/>
                        </a:rPr>
                        <a:t>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О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Calibri"/>
                          <a:ea typeface="Calibri"/>
                          <a:cs typeface="Times New Roman"/>
                        </a:rPr>
                        <a:t>6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Calibri"/>
                          <a:ea typeface="Calibri"/>
                          <a:cs typeface="Times New Roman"/>
                        </a:rPr>
                        <a:t>6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О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10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В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Т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3510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Ь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Calibri"/>
                          <a:ea typeface="Calibri"/>
                          <a:cs typeface="Times New Roman"/>
                        </a:rPr>
                        <a:t>7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А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510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510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Calibri"/>
                          <a:ea typeface="Calibri"/>
                          <a:cs typeface="Times New Roman"/>
                        </a:rPr>
                        <a:t>7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10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Calibri"/>
                          <a:ea typeface="Calibri"/>
                          <a:cs typeface="Times New Roman"/>
                        </a:rPr>
                        <a:t>8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Calibri"/>
                          <a:ea typeface="Calibri"/>
                          <a:cs typeface="Times New Roman"/>
                        </a:rPr>
                        <a:t>9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10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3510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2867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251512" y="260640"/>
          <a:ext cx="6480736" cy="5616640"/>
        </p:xfrm>
        <a:graphic>
          <a:graphicData uri="http://schemas.openxmlformats.org/drawingml/2006/table">
            <a:tbl>
              <a:tblPr/>
              <a:tblGrid>
                <a:gridCol w="405046"/>
                <a:gridCol w="405046"/>
                <a:gridCol w="405046"/>
                <a:gridCol w="405046"/>
                <a:gridCol w="405046"/>
                <a:gridCol w="405046"/>
                <a:gridCol w="405046"/>
                <a:gridCol w="405046"/>
                <a:gridCol w="405046"/>
                <a:gridCol w="405046"/>
                <a:gridCol w="405046"/>
                <a:gridCol w="405046"/>
                <a:gridCol w="405046"/>
                <a:gridCol w="405046"/>
                <a:gridCol w="405046"/>
                <a:gridCol w="405046"/>
              </a:tblGrid>
              <a:tr h="3510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latin typeface="Calibri"/>
                          <a:ea typeface="Calibri"/>
                          <a:cs typeface="Times New Roman"/>
                        </a:rPr>
                        <a:t>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С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510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Calibri"/>
                          <a:ea typeface="Calibri"/>
                          <a:cs typeface="Times New Roman"/>
                        </a:rPr>
                        <a:t>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О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510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Б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510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Calibri"/>
                          <a:ea typeface="Calibri"/>
                          <a:cs typeface="Times New Roman"/>
                        </a:rPr>
                        <a:t>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А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510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К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510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Calibri"/>
                          <a:ea typeface="Calibri"/>
                          <a:cs typeface="Times New Roman"/>
                        </a:rPr>
                        <a:t>4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latin typeface="Calibri"/>
                          <a:ea typeface="Calibri"/>
                          <a:cs typeface="Times New Roman"/>
                        </a:rPr>
                        <a:t>3</a:t>
                      </a: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Л</a:t>
                      </a: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А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latin typeface="Calibri"/>
                          <a:ea typeface="Calibri"/>
                          <a:cs typeface="Times New Roman"/>
                        </a:rPr>
                        <a:t>4</a:t>
                      </a: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З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510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Ю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А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510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Б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latin typeface="Calibri"/>
                          <a:ea typeface="Calibri"/>
                          <a:cs typeface="Times New Roman"/>
                        </a:rPr>
                        <a:t>5</a:t>
                      </a: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Х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Б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10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Calibri"/>
                          <a:ea typeface="Calibri"/>
                          <a:cs typeface="Times New Roman"/>
                        </a:rPr>
                        <a:t>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О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Calibri"/>
                          <a:ea typeface="Calibri"/>
                          <a:cs typeface="Times New Roman"/>
                        </a:rPr>
                        <a:t>6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А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Calibri"/>
                          <a:ea typeface="Calibri"/>
                          <a:cs typeface="Times New Roman"/>
                        </a:rPr>
                        <a:t>6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О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10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В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Р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Т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3510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Ь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Calibri"/>
                          <a:ea typeface="Calibri"/>
                          <a:cs typeface="Times New Roman"/>
                        </a:rPr>
                        <a:t>7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А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А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510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К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510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Т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Calibri"/>
                          <a:ea typeface="Calibri"/>
                          <a:cs typeface="Times New Roman"/>
                        </a:rPr>
                        <a:t>7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10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Calibri"/>
                          <a:ea typeface="Calibri"/>
                          <a:cs typeface="Times New Roman"/>
                        </a:rPr>
                        <a:t>8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Calibri"/>
                          <a:ea typeface="Calibri"/>
                          <a:cs typeface="Times New Roman"/>
                        </a:rPr>
                        <a:t>9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Е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10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Р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3510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2867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251512" y="260640"/>
          <a:ext cx="6480736" cy="5616640"/>
        </p:xfrm>
        <a:graphic>
          <a:graphicData uri="http://schemas.openxmlformats.org/drawingml/2006/table">
            <a:tbl>
              <a:tblPr/>
              <a:tblGrid>
                <a:gridCol w="405046"/>
                <a:gridCol w="405046"/>
                <a:gridCol w="405046"/>
                <a:gridCol w="405046"/>
                <a:gridCol w="405046"/>
                <a:gridCol w="405046"/>
                <a:gridCol w="405046"/>
                <a:gridCol w="405046"/>
                <a:gridCol w="405046"/>
                <a:gridCol w="405046"/>
                <a:gridCol w="405046"/>
                <a:gridCol w="405046"/>
                <a:gridCol w="405046"/>
                <a:gridCol w="405046"/>
                <a:gridCol w="405046"/>
                <a:gridCol w="405046"/>
              </a:tblGrid>
              <a:tr h="3510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latin typeface="Calibri"/>
                          <a:ea typeface="Calibri"/>
                          <a:cs typeface="Times New Roman"/>
                        </a:rPr>
                        <a:t>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С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510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Calibri"/>
                          <a:ea typeface="Calibri"/>
                          <a:cs typeface="Times New Roman"/>
                        </a:rPr>
                        <a:t>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О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510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Б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510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Calibri"/>
                          <a:ea typeface="Calibri"/>
                          <a:cs typeface="Times New Roman"/>
                        </a:rPr>
                        <a:t>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А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510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К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510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Calibri"/>
                          <a:ea typeface="Calibri"/>
                          <a:cs typeface="Times New Roman"/>
                        </a:rPr>
                        <a:t>4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latin typeface="Calibri"/>
                          <a:ea typeface="Calibri"/>
                          <a:cs typeface="Times New Roman"/>
                        </a:rPr>
                        <a:t>3</a:t>
                      </a: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Л</a:t>
                      </a: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А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latin typeface="Calibri"/>
                          <a:ea typeface="Calibri"/>
                          <a:cs typeface="Times New Roman"/>
                        </a:rPr>
                        <a:t>4</a:t>
                      </a: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З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510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Ю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А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510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Б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latin typeface="Calibri"/>
                          <a:ea typeface="Calibri"/>
                          <a:cs typeface="Times New Roman"/>
                        </a:rPr>
                        <a:t>5</a:t>
                      </a: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Х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Б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10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Calibri"/>
                          <a:ea typeface="Calibri"/>
                          <a:cs typeface="Times New Roman"/>
                        </a:rPr>
                        <a:t>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О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latin typeface="Calibri"/>
                          <a:ea typeface="Calibri"/>
                          <a:cs typeface="Times New Roman"/>
                        </a:rPr>
                        <a:t>6</a:t>
                      </a: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О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А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Calibri"/>
                          <a:ea typeface="Calibri"/>
                          <a:cs typeface="Times New Roman"/>
                        </a:rPr>
                        <a:t>6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О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10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В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Б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Р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Т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3510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Ь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latin typeface="Calibri"/>
                          <a:ea typeface="Calibri"/>
                          <a:cs typeface="Times New Roman"/>
                        </a:rPr>
                        <a:t>7</a:t>
                      </a: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О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А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А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510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Н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К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510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Я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Т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Calibri"/>
                          <a:ea typeface="Calibri"/>
                          <a:cs typeface="Times New Roman"/>
                        </a:rPr>
                        <a:t>7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10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Calibri"/>
                          <a:ea typeface="Calibri"/>
                          <a:cs typeface="Times New Roman"/>
                        </a:rPr>
                        <a:t>8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Н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Calibri"/>
                          <a:ea typeface="Calibri"/>
                          <a:cs typeface="Times New Roman"/>
                        </a:rPr>
                        <a:t>9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Е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10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И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Р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3510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Е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2867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251512" y="260640"/>
          <a:ext cx="6480736" cy="5616640"/>
        </p:xfrm>
        <a:graphic>
          <a:graphicData uri="http://schemas.openxmlformats.org/drawingml/2006/table">
            <a:tbl>
              <a:tblPr/>
              <a:tblGrid>
                <a:gridCol w="405046"/>
                <a:gridCol w="405046"/>
                <a:gridCol w="405046"/>
                <a:gridCol w="405046"/>
                <a:gridCol w="405046"/>
                <a:gridCol w="405046"/>
                <a:gridCol w="405046"/>
                <a:gridCol w="405046"/>
                <a:gridCol w="405046"/>
                <a:gridCol w="405046"/>
                <a:gridCol w="405046"/>
                <a:gridCol w="405046"/>
                <a:gridCol w="405046"/>
                <a:gridCol w="405046"/>
                <a:gridCol w="405046"/>
                <a:gridCol w="405046"/>
              </a:tblGrid>
              <a:tr h="3510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latin typeface="Calibri"/>
                          <a:ea typeface="Calibri"/>
                          <a:cs typeface="Times New Roman"/>
                        </a:rPr>
                        <a:t>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С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510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Calibri"/>
                          <a:ea typeface="Calibri"/>
                          <a:cs typeface="Times New Roman"/>
                        </a:rPr>
                        <a:t>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О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510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Б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510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Calibri"/>
                          <a:ea typeface="Calibri"/>
                          <a:cs typeface="Times New Roman"/>
                        </a:rPr>
                        <a:t>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А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510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К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510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Calibri"/>
                          <a:ea typeface="Calibri"/>
                          <a:cs typeface="Times New Roman"/>
                        </a:rPr>
                        <a:t>4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latin typeface="Calibri"/>
                          <a:ea typeface="Calibri"/>
                          <a:cs typeface="Times New Roman"/>
                        </a:rPr>
                        <a:t>3</a:t>
                      </a: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Л</a:t>
                      </a: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А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latin typeface="Calibri"/>
                          <a:ea typeface="Calibri"/>
                          <a:cs typeface="Times New Roman"/>
                        </a:rPr>
                        <a:t>4</a:t>
                      </a: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З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510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Ю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А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510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Б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latin typeface="Calibri"/>
                          <a:ea typeface="Calibri"/>
                          <a:cs typeface="Times New Roman"/>
                        </a:rPr>
                        <a:t>5</a:t>
                      </a: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Х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Б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10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Calibri"/>
                          <a:ea typeface="Calibri"/>
                          <a:cs typeface="Times New Roman"/>
                        </a:rPr>
                        <a:t>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О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latin typeface="Calibri"/>
                          <a:ea typeface="Calibri"/>
                          <a:cs typeface="Times New Roman"/>
                        </a:rPr>
                        <a:t>6</a:t>
                      </a: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О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А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Calibri"/>
                          <a:ea typeface="Calibri"/>
                          <a:cs typeface="Times New Roman"/>
                        </a:rPr>
                        <a:t>6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О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10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В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Б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Р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Т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3510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Ь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latin typeface="Calibri"/>
                          <a:ea typeface="Calibri"/>
                          <a:cs typeface="Times New Roman"/>
                        </a:rPr>
                        <a:t>7</a:t>
                      </a: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О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А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А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510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Н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К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510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Я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Т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latin typeface="Calibri"/>
                          <a:ea typeface="Calibri"/>
                          <a:cs typeface="Times New Roman"/>
                        </a:rPr>
                        <a:t>7</a:t>
                      </a: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Д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10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Calibri"/>
                          <a:ea typeface="Calibri"/>
                          <a:cs typeface="Times New Roman"/>
                        </a:rPr>
                        <a:t>8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Н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Calibri"/>
                          <a:ea typeface="Calibri"/>
                          <a:cs typeface="Times New Roman"/>
                        </a:rPr>
                        <a:t>9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Е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Р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10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И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Р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У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3510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Е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Г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2867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251512" y="260640"/>
          <a:ext cx="6480736" cy="5616640"/>
        </p:xfrm>
        <a:graphic>
          <a:graphicData uri="http://schemas.openxmlformats.org/drawingml/2006/table">
            <a:tbl>
              <a:tblPr/>
              <a:tblGrid>
                <a:gridCol w="405046"/>
                <a:gridCol w="405046"/>
                <a:gridCol w="405046"/>
                <a:gridCol w="405046"/>
                <a:gridCol w="405046"/>
                <a:gridCol w="405046"/>
                <a:gridCol w="405046"/>
                <a:gridCol w="405046"/>
                <a:gridCol w="405046"/>
                <a:gridCol w="405046"/>
                <a:gridCol w="405046"/>
                <a:gridCol w="405046"/>
                <a:gridCol w="405046"/>
                <a:gridCol w="405046"/>
                <a:gridCol w="405046"/>
                <a:gridCol w="405046"/>
              </a:tblGrid>
              <a:tr h="3510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latin typeface="Calibri"/>
                          <a:ea typeface="Calibri"/>
                          <a:cs typeface="Times New Roman"/>
                        </a:rPr>
                        <a:t>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С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510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latin typeface="Calibri"/>
                          <a:ea typeface="Calibri"/>
                          <a:cs typeface="Times New Roman"/>
                        </a:rPr>
                        <a:t>1</a:t>
                      </a: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Х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О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З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Я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И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Н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О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510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Б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510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Calibri"/>
                          <a:ea typeface="Calibri"/>
                          <a:cs typeface="Times New Roman"/>
                        </a:rPr>
                        <a:t>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А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510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К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510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Calibri"/>
                          <a:ea typeface="Calibri"/>
                          <a:cs typeface="Times New Roman"/>
                        </a:rPr>
                        <a:t>4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latin typeface="Calibri"/>
                          <a:ea typeface="Calibri"/>
                          <a:cs typeface="Times New Roman"/>
                        </a:rPr>
                        <a:t>3</a:t>
                      </a: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Л</a:t>
                      </a: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А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latin typeface="Calibri"/>
                          <a:ea typeface="Calibri"/>
                          <a:cs typeface="Times New Roman"/>
                        </a:rPr>
                        <a:t>4</a:t>
                      </a: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З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510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Ю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А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510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Б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latin typeface="Calibri"/>
                          <a:ea typeface="Calibri"/>
                          <a:cs typeface="Times New Roman"/>
                        </a:rPr>
                        <a:t>5</a:t>
                      </a: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Х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Б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10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Calibri"/>
                          <a:ea typeface="Calibri"/>
                          <a:cs typeface="Times New Roman"/>
                        </a:rPr>
                        <a:t>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О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latin typeface="Calibri"/>
                          <a:ea typeface="Calibri"/>
                          <a:cs typeface="Times New Roman"/>
                        </a:rPr>
                        <a:t>6</a:t>
                      </a: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О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А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Calibri"/>
                          <a:ea typeface="Calibri"/>
                          <a:cs typeface="Times New Roman"/>
                        </a:rPr>
                        <a:t>6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О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10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В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Б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Р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Т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3510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Ь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latin typeface="Calibri"/>
                          <a:ea typeface="Calibri"/>
                          <a:cs typeface="Times New Roman"/>
                        </a:rPr>
                        <a:t>7</a:t>
                      </a: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О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А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А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510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Н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К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510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Я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Т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latin typeface="Calibri"/>
                          <a:ea typeface="Calibri"/>
                          <a:cs typeface="Times New Roman"/>
                        </a:rPr>
                        <a:t>7</a:t>
                      </a: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Д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10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Calibri"/>
                          <a:ea typeface="Calibri"/>
                          <a:cs typeface="Times New Roman"/>
                        </a:rPr>
                        <a:t>8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Н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Calibri"/>
                          <a:ea typeface="Calibri"/>
                          <a:cs typeface="Times New Roman"/>
                        </a:rPr>
                        <a:t>9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Е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Р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10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И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Р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У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3510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Е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Г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2867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251512" y="260640"/>
          <a:ext cx="6480736" cy="5616640"/>
        </p:xfrm>
        <a:graphic>
          <a:graphicData uri="http://schemas.openxmlformats.org/drawingml/2006/table">
            <a:tbl>
              <a:tblPr/>
              <a:tblGrid>
                <a:gridCol w="405046"/>
                <a:gridCol w="405046"/>
                <a:gridCol w="405046"/>
                <a:gridCol w="405046"/>
                <a:gridCol w="405046"/>
                <a:gridCol w="405046"/>
                <a:gridCol w="405046"/>
                <a:gridCol w="405046"/>
                <a:gridCol w="405046"/>
                <a:gridCol w="405046"/>
                <a:gridCol w="405046"/>
                <a:gridCol w="405046"/>
                <a:gridCol w="405046"/>
                <a:gridCol w="405046"/>
                <a:gridCol w="405046"/>
                <a:gridCol w="405046"/>
              </a:tblGrid>
              <a:tr h="3510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latin typeface="Calibri"/>
                          <a:ea typeface="Calibri"/>
                          <a:cs typeface="Times New Roman"/>
                        </a:rPr>
                        <a:t>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С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510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latin typeface="Calibri"/>
                          <a:ea typeface="Calibri"/>
                          <a:cs typeface="Times New Roman"/>
                        </a:rPr>
                        <a:t>1</a:t>
                      </a: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Х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О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З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Я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И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Н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О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Х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О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Т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А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510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Б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510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Calibri"/>
                          <a:ea typeface="Calibri"/>
                          <a:cs typeface="Times New Roman"/>
                        </a:rPr>
                        <a:t>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А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510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К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510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Calibri"/>
                          <a:ea typeface="Calibri"/>
                          <a:cs typeface="Times New Roman"/>
                        </a:rPr>
                        <a:t>4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latin typeface="Calibri"/>
                          <a:ea typeface="Calibri"/>
                          <a:cs typeface="Times New Roman"/>
                        </a:rPr>
                        <a:t>3</a:t>
                      </a: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Л</a:t>
                      </a: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А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latin typeface="Calibri"/>
                          <a:ea typeface="Calibri"/>
                          <a:cs typeface="Times New Roman"/>
                        </a:rPr>
                        <a:t>4</a:t>
                      </a: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З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510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Ю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А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510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Б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latin typeface="Calibri"/>
                          <a:ea typeface="Calibri"/>
                          <a:cs typeface="Times New Roman"/>
                        </a:rPr>
                        <a:t>5</a:t>
                      </a: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Х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Б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10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Calibri"/>
                          <a:ea typeface="Calibri"/>
                          <a:cs typeface="Times New Roman"/>
                        </a:rPr>
                        <a:t>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О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latin typeface="Calibri"/>
                          <a:ea typeface="Calibri"/>
                          <a:cs typeface="Times New Roman"/>
                        </a:rPr>
                        <a:t>6</a:t>
                      </a: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О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А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Calibri"/>
                          <a:ea typeface="Calibri"/>
                          <a:cs typeface="Times New Roman"/>
                        </a:rPr>
                        <a:t>6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О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10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В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Б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Р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Т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3510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Ь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latin typeface="Calibri"/>
                          <a:ea typeface="Calibri"/>
                          <a:cs typeface="Times New Roman"/>
                        </a:rPr>
                        <a:t>7</a:t>
                      </a: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О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А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А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510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Н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К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510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Я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Т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latin typeface="Calibri"/>
                          <a:ea typeface="Calibri"/>
                          <a:cs typeface="Times New Roman"/>
                        </a:rPr>
                        <a:t>7</a:t>
                      </a: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Д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10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Calibri"/>
                          <a:ea typeface="Calibri"/>
                          <a:cs typeface="Times New Roman"/>
                        </a:rPr>
                        <a:t>8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Н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Calibri"/>
                          <a:ea typeface="Calibri"/>
                          <a:cs typeface="Times New Roman"/>
                        </a:rPr>
                        <a:t>9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Е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Р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10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И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Р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У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3510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Е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Г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2867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1"/>
          <p:cNvSpPr>
            <a:spLocks noChangeArrowheads="1"/>
          </p:cNvSpPr>
          <p:nvPr/>
        </p:nvSpPr>
        <p:spPr bwMode="auto">
          <a:xfrm>
            <a:off x="611560" y="1740033"/>
            <a:ext cx="8136904" cy="2231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                                                                                                          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                                                                                                            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                                                                                                                          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                                                                                                                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                                                                                                     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                                                                                                             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                                                                                                            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                                                                                                       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                                                                 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4100" name="Picture 4" descr="http://dogcentr.ru/wp-content/uploads/2013/03/Sobaka-dingo-ograbila-puteshestvennikov-300x25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458159"/>
            <a:ext cx="5832648" cy="497719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251512" y="260640"/>
          <a:ext cx="6480736" cy="5616640"/>
        </p:xfrm>
        <a:graphic>
          <a:graphicData uri="http://schemas.openxmlformats.org/drawingml/2006/table">
            <a:tbl>
              <a:tblPr/>
              <a:tblGrid>
                <a:gridCol w="405046"/>
                <a:gridCol w="405046"/>
                <a:gridCol w="405046"/>
                <a:gridCol w="405046"/>
                <a:gridCol w="405046"/>
                <a:gridCol w="405046"/>
                <a:gridCol w="405046"/>
                <a:gridCol w="405046"/>
                <a:gridCol w="405046"/>
                <a:gridCol w="405046"/>
                <a:gridCol w="405046"/>
                <a:gridCol w="405046"/>
                <a:gridCol w="405046"/>
                <a:gridCol w="405046"/>
                <a:gridCol w="405046"/>
                <a:gridCol w="405046"/>
              </a:tblGrid>
              <a:tr h="3510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latin typeface="Calibri"/>
                          <a:ea typeface="Calibri"/>
                          <a:cs typeface="Times New Roman"/>
                        </a:rPr>
                        <a:t>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С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510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latin typeface="Calibri"/>
                          <a:ea typeface="Calibri"/>
                          <a:cs typeface="Times New Roman"/>
                        </a:rPr>
                        <a:t>1</a:t>
                      </a: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Х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О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З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Я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И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Н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О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Х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О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Т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А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510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Б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510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latin typeface="Calibri"/>
                          <a:ea typeface="Calibri"/>
                          <a:cs typeface="Times New Roman"/>
                        </a:rPr>
                        <a:t>3</a:t>
                      </a: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Р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О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Д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О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С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Л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О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В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Н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А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Я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510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К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510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Calibri"/>
                          <a:ea typeface="Calibri"/>
                          <a:cs typeface="Times New Roman"/>
                        </a:rPr>
                        <a:t>4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latin typeface="Calibri"/>
                          <a:ea typeface="Calibri"/>
                          <a:cs typeface="Times New Roman"/>
                        </a:rPr>
                        <a:t>3</a:t>
                      </a: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Л</a:t>
                      </a: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А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latin typeface="Calibri"/>
                          <a:ea typeface="Calibri"/>
                          <a:cs typeface="Times New Roman"/>
                        </a:rPr>
                        <a:t>4</a:t>
                      </a: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З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510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Ю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А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510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Б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latin typeface="Calibri"/>
                          <a:ea typeface="Calibri"/>
                          <a:cs typeface="Times New Roman"/>
                        </a:rPr>
                        <a:t>5</a:t>
                      </a: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Х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Б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10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Calibri"/>
                          <a:ea typeface="Calibri"/>
                          <a:cs typeface="Times New Roman"/>
                        </a:rPr>
                        <a:t>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О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latin typeface="Calibri"/>
                          <a:ea typeface="Calibri"/>
                          <a:cs typeface="Times New Roman"/>
                        </a:rPr>
                        <a:t>6</a:t>
                      </a: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О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А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Calibri"/>
                          <a:ea typeface="Calibri"/>
                          <a:cs typeface="Times New Roman"/>
                        </a:rPr>
                        <a:t>6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О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10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В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Б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Р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Т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3510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Ь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latin typeface="Calibri"/>
                          <a:ea typeface="Calibri"/>
                          <a:cs typeface="Times New Roman"/>
                        </a:rPr>
                        <a:t>7</a:t>
                      </a: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О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А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А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510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Н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К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510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Я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Т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latin typeface="Calibri"/>
                          <a:ea typeface="Calibri"/>
                          <a:cs typeface="Times New Roman"/>
                        </a:rPr>
                        <a:t>7</a:t>
                      </a: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Д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10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Calibri"/>
                          <a:ea typeface="Calibri"/>
                          <a:cs typeface="Times New Roman"/>
                        </a:rPr>
                        <a:t>8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Н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Calibri"/>
                          <a:ea typeface="Calibri"/>
                          <a:cs typeface="Times New Roman"/>
                        </a:rPr>
                        <a:t>9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Е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Р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10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И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Р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У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3510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Е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Г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2867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251512" y="260640"/>
          <a:ext cx="6480736" cy="5616640"/>
        </p:xfrm>
        <a:graphic>
          <a:graphicData uri="http://schemas.openxmlformats.org/drawingml/2006/table">
            <a:tbl>
              <a:tblPr/>
              <a:tblGrid>
                <a:gridCol w="405046"/>
                <a:gridCol w="405046"/>
                <a:gridCol w="405046"/>
                <a:gridCol w="405046"/>
                <a:gridCol w="405046"/>
                <a:gridCol w="405046"/>
                <a:gridCol w="405046"/>
                <a:gridCol w="405046"/>
                <a:gridCol w="405046"/>
                <a:gridCol w="405046"/>
                <a:gridCol w="405046"/>
                <a:gridCol w="405046"/>
                <a:gridCol w="405046"/>
                <a:gridCol w="405046"/>
                <a:gridCol w="405046"/>
                <a:gridCol w="405046"/>
              </a:tblGrid>
              <a:tr h="3510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latin typeface="Calibri"/>
                          <a:ea typeface="Calibri"/>
                          <a:cs typeface="Times New Roman"/>
                        </a:rPr>
                        <a:t>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С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510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latin typeface="Calibri"/>
                          <a:ea typeface="Calibri"/>
                          <a:cs typeface="Times New Roman"/>
                        </a:rPr>
                        <a:t>1</a:t>
                      </a: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Х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О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З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Я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И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Н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О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Х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О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Т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А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510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Б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510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latin typeface="Calibri"/>
                          <a:ea typeface="Calibri"/>
                          <a:cs typeface="Times New Roman"/>
                        </a:rPr>
                        <a:t>3</a:t>
                      </a: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Р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О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Д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О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С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Л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О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В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Н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А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Я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510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К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510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latin typeface="Calibri"/>
                          <a:ea typeface="Calibri"/>
                          <a:cs typeface="Times New Roman"/>
                        </a:rPr>
                        <a:t>4</a:t>
                      </a: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К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latin typeface="Calibri"/>
                          <a:ea typeface="Calibri"/>
                          <a:cs typeface="Times New Roman"/>
                        </a:rPr>
                        <a:t>3</a:t>
                      </a: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Л</a:t>
                      </a: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И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Ч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К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А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latin typeface="Calibri"/>
                          <a:ea typeface="Calibri"/>
                          <a:cs typeface="Times New Roman"/>
                        </a:rPr>
                        <a:t>4</a:t>
                      </a: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З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510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Ю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А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510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Б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latin typeface="Calibri"/>
                          <a:ea typeface="Calibri"/>
                          <a:cs typeface="Times New Roman"/>
                        </a:rPr>
                        <a:t>5</a:t>
                      </a: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Х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Б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10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Calibri"/>
                          <a:ea typeface="Calibri"/>
                          <a:cs typeface="Times New Roman"/>
                        </a:rPr>
                        <a:t>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О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latin typeface="Calibri"/>
                          <a:ea typeface="Calibri"/>
                          <a:cs typeface="Times New Roman"/>
                        </a:rPr>
                        <a:t>6</a:t>
                      </a: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О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А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Calibri"/>
                          <a:ea typeface="Calibri"/>
                          <a:cs typeface="Times New Roman"/>
                        </a:rPr>
                        <a:t>6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О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10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В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Б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Р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Т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3510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Ь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latin typeface="Calibri"/>
                          <a:ea typeface="Calibri"/>
                          <a:cs typeface="Times New Roman"/>
                        </a:rPr>
                        <a:t>7</a:t>
                      </a: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О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А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А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510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Н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К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510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Я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Т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latin typeface="Calibri"/>
                          <a:ea typeface="Calibri"/>
                          <a:cs typeface="Times New Roman"/>
                        </a:rPr>
                        <a:t>7</a:t>
                      </a: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Д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10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Calibri"/>
                          <a:ea typeface="Calibri"/>
                          <a:cs typeface="Times New Roman"/>
                        </a:rPr>
                        <a:t>8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Н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Calibri"/>
                          <a:ea typeface="Calibri"/>
                          <a:cs typeface="Times New Roman"/>
                        </a:rPr>
                        <a:t>9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Е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Р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10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И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Р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У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3510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Е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Г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2867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251512" y="260640"/>
          <a:ext cx="6480736" cy="5616640"/>
        </p:xfrm>
        <a:graphic>
          <a:graphicData uri="http://schemas.openxmlformats.org/drawingml/2006/table">
            <a:tbl>
              <a:tblPr/>
              <a:tblGrid>
                <a:gridCol w="405046"/>
                <a:gridCol w="405046"/>
                <a:gridCol w="405046"/>
                <a:gridCol w="405046"/>
                <a:gridCol w="405046"/>
                <a:gridCol w="405046"/>
                <a:gridCol w="405046"/>
                <a:gridCol w="405046"/>
                <a:gridCol w="405046"/>
                <a:gridCol w="405046"/>
                <a:gridCol w="405046"/>
                <a:gridCol w="405046"/>
                <a:gridCol w="405046"/>
                <a:gridCol w="405046"/>
                <a:gridCol w="405046"/>
                <a:gridCol w="405046"/>
              </a:tblGrid>
              <a:tr h="3510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latin typeface="Calibri"/>
                          <a:ea typeface="Calibri"/>
                          <a:cs typeface="Times New Roman"/>
                        </a:rPr>
                        <a:t>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 smtClean="0"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С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510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latin typeface="Calibri"/>
                          <a:ea typeface="Calibri"/>
                          <a:cs typeface="Times New Roman"/>
                        </a:rPr>
                        <a:t>1</a:t>
                      </a: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Х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О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З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Я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И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Н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О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Х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О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Т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А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510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Б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510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latin typeface="Calibri"/>
                          <a:ea typeface="Calibri"/>
                          <a:cs typeface="Times New Roman"/>
                        </a:rPr>
                        <a:t>3</a:t>
                      </a: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Р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О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Д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О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С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Л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О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В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Н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А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Я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510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К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510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latin typeface="Calibri"/>
                          <a:ea typeface="Calibri"/>
                          <a:cs typeface="Times New Roman"/>
                        </a:rPr>
                        <a:t>4</a:t>
                      </a: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К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latin typeface="Calibri"/>
                          <a:ea typeface="Calibri"/>
                          <a:cs typeface="Times New Roman"/>
                        </a:rPr>
                        <a:t>3</a:t>
                      </a: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Л</a:t>
                      </a: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И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Ч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К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А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latin typeface="Calibri"/>
                          <a:ea typeface="Calibri"/>
                          <a:cs typeface="Times New Roman"/>
                        </a:rPr>
                        <a:t>4</a:t>
                      </a: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З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510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Ю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А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510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Б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latin typeface="Calibri"/>
                          <a:ea typeface="Calibri"/>
                          <a:cs typeface="Times New Roman"/>
                        </a:rPr>
                        <a:t>5</a:t>
                      </a: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Х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Б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10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latin typeface="Calibri"/>
                          <a:ea typeface="Calibri"/>
                          <a:cs typeface="Times New Roman"/>
                        </a:rPr>
                        <a:t>5</a:t>
                      </a: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К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И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Н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О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Л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latin typeface="Calibri"/>
                          <a:ea typeface="Calibri"/>
                          <a:cs typeface="Times New Roman"/>
                        </a:rPr>
                        <a:t>6</a:t>
                      </a: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О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Г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А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Calibri"/>
                          <a:ea typeface="Calibri"/>
                          <a:cs typeface="Times New Roman"/>
                        </a:rPr>
                        <a:t>6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О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10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В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Б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Р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Т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3510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Ь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latin typeface="Calibri"/>
                          <a:ea typeface="Calibri"/>
                          <a:cs typeface="Times New Roman"/>
                        </a:rPr>
                        <a:t>7</a:t>
                      </a: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О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А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А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510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Н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К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510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Я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Т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latin typeface="Calibri"/>
                          <a:ea typeface="Calibri"/>
                          <a:cs typeface="Times New Roman"/>
                        </a:rPr>
                        <a:t>7</a:t>
                      </a: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Д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10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Calibri"/>
                          <a:ea typeface="Calibri"/>
                          <a:cs typeface="Times New Roman"/>
                        </a:rPr>
                        <a:t>8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Н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Calibri"/>
                          <a:ea typeface="Calibri"/>
                          <a:cs typeface="Times New Roman"/>
                        </a:rPr>
                        <a:t>9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Е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Р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10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И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Р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У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3510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Е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Г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2867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251512" y="260640"/>
          <a:ext cx="6480736" cy="5616640"/>
        </p:xfrm>
        <a:graphic>
          <a:graphicData uri="http://schemas.openxmlformats.org/drawingml/2006/table">
            <a:tbl>
              <a:tblPr/>
              <a:tblGrid>
                <a:gridCol w="405046"/>
                <a:gridCol w="405046"/>
                <a:gridCol w="405046"/>
                <a:gridCol w="405046"/>
                <a:gridCol w="405046"/>
                <a:gridCol w="405046"/>
                <a:gridCol w="405046"/>
                <a:gridCol w="405046"/>
                <a:gridCol w="405046"/>
                <a:gridCol w="405046"/>
                <a:gridCol w="405046"/>
                <a:gridCol w="405046"/>
                <a:gridCol w="405046"/>
                <a:gridCol w="405046"/>
                <a:gridCol w="405046"/>
                <a:gridCol w="405046"/>
              </a:tblGrid>
              <a:tr h="3510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latin typeface="Calibri"/>
                          <a:ea typeface="Calibri"/>
                          <a:cs typeface="Times New Roman"/>
                        </a:rPr>
                        <a:t>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 smtClean="0"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С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510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latin typeface="Calibri"/>
                          <a:ea typeface="Calibri"/>
                          <a:cs typeface="Times New Roman"/>
                        </a:rPr>
                        <a:t>1</a:t>
                      </a: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Х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О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З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Я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И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Н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О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Х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О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Т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А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510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Б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510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latin typeface="Calibri"/>
                          <a:ea typeface="Calibri"/>
                          <a:cs typeface="Times New Roman"/>
                        </a:rPr>
                        <a:t>3</a:t>
                      </a: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Р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О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Д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О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С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Л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О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В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Н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А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Я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510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К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510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latin typeface="Calibri"/>
                          <a:ea typeface="Calibri"/>
                          <a:cs typeface="Times New Roman"/>
                        </a:rPr>
                        <a:t>4</a:t>
                      </a: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К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latin typeface="Calibri"/>
                          <a:ea typeface="Calibri"/>
                          <a:cs typeface="Times New Roman"/>
                        </a:rPr>
                        <a:t>3</a:t>
                      </a: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Л</a:t>
                      </a: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И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Ч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К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А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latin typeface="Calibri"/>
                          <a:ea typeface="Calibri"/>
                          <a:cs typeface="Times New Roman"/>
                        </a:rPr>
                        <a:t>4</a:t>
                      </a: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З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510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Ю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А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510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Б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latin typeface="Calibri"/>
                          <a:ea typeface="Calibri"/>
                          <a:cs typeface="Times New Roman"/>
                        </a:rPr>
                        <a:t>5</a:t>
                      </a: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Х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Б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10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latin typeface="Calibri"/>
                          <a:ea typeface="Calibri"/>
                          <a:cs typeface="Times New Roman"/>
                        </a:rPr>
                        <a:t>5</a:t>
                      </a: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К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И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Н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О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Л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latin typeface="Calibri"/>
                          <a:ea typeface="Calibri"/>
                          <a:cs typeface="Times New Roman"/>
                        </a:rPr>
                        <a:t>6</a:t>
                      </a: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О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Г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А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latin typeface="Calibri"/>
                          <a:ea typeface="Calibri"/>
                          <a:cs typeface="Times New Roman"/>
                        </a:rPr>
                        <a:t>6</a:t>
                      </a: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К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О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Р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М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10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В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Б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Р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Т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3510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Ь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latin typeface="Calibri"/>
                          <a:ea typeface="Calibri"/>
                          <a:cs typeface="Times New Roman"/>
                        </a:rPr>
                        <a:t>7</a:t>
                      </a: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О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А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А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510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Н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К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510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Я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Т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latin typeface="Calibri"/>
                          <a:ea typeface="Calibri"/>
                          <a:cs typeface="Times New Roman"/>
                        </a:rPr>
                        <a:t>7</a:t>
                      </a: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Д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10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Calibri"/>
                          <a:ea typeface="Calibri"/>
                          <a:cs typeface="Times New Roman"/>
                        </a:rPr>
                        <a:t>8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Н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Calibri"/>
                          <a:ea typeface="Calibri"/>
                          <a:cs typeface="Times New Roman"/>
                        </a:rPr>
                        <a:t>9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Е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Р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10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И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Р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У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3510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Е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Г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2867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251512" y="260640"/>
          <a:ext cx="6480736" cy="5616640"/>
        </p:xfrm>
        <a:graphic>
          <a:graphicData uri="http://schemas.openxmlformats.org/drawingml/2006/table">
            <a:tbl>
              <a:tblPr/>
              <a:tblGrid>
                <a:gridCol w="405046"/>
                <a:gridCol w="405046"/>
                <a:gridCol w="405046"/>
                <a:gridCol w="405046"/>
                <a:gridCol w="405046"/>
                <a:gridCol w="405046"/>
                <a:gridCol w="405046"/>
                <a:gridCol w="405046"/>
                <a:gridCol w="405046"/>
                <a:gridCol w="405046"/>
                <a:gridCol w="405046"/>
                <a:gridCol w="405046"/>
                <a:gridCol w="405046"/>
                <a:gridCol w="405046"/>
                <a:gridCol w="405046"/>
                <a:gridCol w="405046"/>
              </a:tblGrid>
              <a:tr h="3510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latin typeface="Calibri"/>
                          <a:ea typeface="Calibri"/>
                          <a:cs typeface="Times New Roman"/>
                        </a:rPr>
                        <a:t>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 smtClean="0"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С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510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latin typeface="Calibri"/>
                          <a:ea typeface="Calibri"/>
                          <a:cs typeface="Times New Roman"/>
                        </a:rPr>
                        <a:t>1</a:t>
                      </a: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Х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О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З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Я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И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Н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О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Х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О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Т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А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510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Б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510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latin typeface="Calibri"/>
                          <a:ea typeface="Calibri"/>
                          <a:cs typeface="Times New Roman"/>
                        </a:rPr>
                        <a:t>3</a:t>
                      </a: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Р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О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Д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О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С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Л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О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В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Н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А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Я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510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К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510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latin typeface="Calibri"/>
                          <a:ea typeface="Calibri"/>
                          <a:cs typeface="Times New Roman"/>
                        </a:rPr>
                        <a:t>4</a:t>
                      </a: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К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latin typeface="Calibri"/>
                          <a:ea typeface="Calibri"/>
                          <a:cs typeface="Times New Roman"/>
                        </a:rPr>
                        <a:t>3</a:t>
                      </a: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Л</a:t>
                      </a: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И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Ч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К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А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latin typeface="Calibri"/>
                          <a:ea typeface="Calibri"/>
                          <a:cs typeface="Times New Roman"/>
                        </a:rPr>
                        <a:t>4</a:t>
                      </a: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З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510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Ю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А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510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Б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latin typeface="Calibri"/>
                          <a:ea typeface="Calibri"/>
                          <a:cs typeface="Times New Roman"/>
                        </a:rPr>
                        <a:t>5</a:t>
                      </a: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Х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Б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10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latin typeface="Calibri"/>
                          <a:ea typeface="Calibri"/>
                          <a:cs typeface="Times New Roman"/>
                        </a:rPr>
                        <a:t>5</a:t>
                      </a: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К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И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Н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О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Л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latin typeface="Calibri"/>
                          <a:ea typeface="Calibri"/>
                          <a:cs typeface="Times New Roman"/>
                        </a:rPr>
                        <a:t>6</a:t>
                      </a: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О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Г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А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latin typeface="Calibri"/>
                          <a:ea typeface="Calibri"/>
                          <a:cs typeface="Times New Roman"/>
                        </a:rPr>
                        <a:t>6</a:t>
                      </a: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К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О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Р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М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10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В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Б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Р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Т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3510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Ь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latin typeface="Calibri"/>
                          <a:ea typeface="Calibri"/>
                          <a:cs typeface="Times New Roman"/>
                        </a:rPr>
                        <a:t>7</a:t>
                      </a: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О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В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Ч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А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Р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К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А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510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Н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К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510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Я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Т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latin typeface="Calibri"/>
                          <a:ea typeface="Calibri"/>
                          <a:cs typeface="Times New Roman"/>
                        </a:rPr>
                        <a:t>7</a:t>
                      </a: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Д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10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Calibri"/>
                          <a:ea typeface="Calibri"/>
                          <a:cs typeface="Times New Roman"/>
                        </a:rPr>
                        <a:t>8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Н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Calibri"/>
                          <a:ea typeface="Calibri"/>
                          <a:cs typeface="Times New Roman"/>
                        </a:rPr>
                        <a:t>9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Е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Р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10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И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Р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У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3510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Е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Г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2867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251512" y="260640"/>
          <a:ext cx="6480736" cy="5616640"/>
        </p:xfrm>
        <a:graphic>
          <a:graphicData uri="http://schemas.openxmlformats.org/drawingml/2006/table">
            <a:tbl>
              <a:tblPr/>
              <a:tblGrid>
                <a:gridCol w="405046"/>
                <a:gridCol w="405046"/>
                <a:gridCol w="405046"/>
                <a:gridCol w="405046"/>
                <a:gridCol w="405046"/>
                <a:gridCol w="405046"/>
                <a:gridCol w="405046"/>
                <a:gridCol w="405046"/>
                <a:gridCol w="405046"/>
                <a:gridCol w="405046"/>
                <a:gridCol w="405046"/>
                <a:gridCol w="405046"/>
                <a:gridCol w="405046"/>
                <a:gridCol w="405046"/>
                <a:gridCol w="405046"/>
                <a:gridCol w="405046"/>
              </a:tblGrid>
              <a:tr h="3510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latin typeface="Calibri"/>
                          <a:ea typeface="Calibri"/>
                          <a:cs typeface="Times New Roman"/>
                        </a:rPr>
                        <a:t>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 smtClean="0"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С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510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latin typeface="Calibri"/>
                          <a:ea typeface="Calibri"/>
                          <a:cs typeface="Times New Roman"/>
                        </a:rPr>
                        <a:t>1</a:t>
                      </a: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Х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О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З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Я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И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Н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О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Х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О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Т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А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510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Б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510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latin typeface="Calibri"/>
                          <a:ea typeface="Calibri"/>
                          <a:cs typeface="Times New Roman"/>
                        </a:rPr>
                        <a:t>3</a:t>
                      </a: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Р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О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Д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О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С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Л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О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В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Н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А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Я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510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К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510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latin typeface="Calibri"/>
                          <a:ea typeface="Calibri"/>
                          <a:cs typeface="Times New Roman"/>
                        </a:rPr>
                        <a:t>4</a:t>
                      </a: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К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latin typeface="Calibri"/>
                          <a:ea typeface="Calibri"/>
                          <a:cs typeface="Times New Roman"/>
                        </a:rPr>
                        <a:t>3</a:t>
                      </a: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Л</a:t>
                      </a: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И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Ч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К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А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latin typeface="Calibri"/>
                          <a:ea typeface="Calibri"/>
                          <a:cs typeface="Times New Roman"/>
                        </a:rPr>
                        <a:t>4</a:t>
                      </a: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З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510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Ю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А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510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Б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latin typeface="Calibri"/>
                          <a:ea typeface="Calibri"/>
                          <a:cs typeface="Times New Roman"/>
                        </a:rPr>
                        <a:t>5</a:t>
                      </a: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Х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Б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10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latin typeface="Calibri"/>
                          <a:ea typeface="Calibri"/>
                          <a:cs typeface="Times New Roman"/>
                        </a:rPr>
                        <a:t>5</a:t>
                      </a: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К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И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Н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О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Л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latin typeface="Calibri"/>
                          <a:ea typeface="Calibri"/>
                          <a:cs typeface="Times New Roman"/>
                        </a:rPr>
                        <a:t>6</a:t>
                      </a: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О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Г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А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latin typeface="Calibri"/>
                          <a:ea typeface="Calibri"/>
                          <a:cs typeface="Times New Roman"/>
                        </a:rPr>
                        <a:t>6</a:t>
                      </a: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К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О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Р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М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10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В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Б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Р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Т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3510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Ь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latin typeface="Calibri"/>
                          <a:ea typeface="Calibri"/>
                          <a:cs typeface="Times New Roman"/>
                        </a:rPr>
                        <a:t>7</a:t>
                      </a: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О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В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Ч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А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Р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К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А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510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Н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К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510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Я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Т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latin typeface="Calibri"/>
                          <a:ea typeface="Calibri"/>
                          <a:cs typeface="Times New Roman"/>
                        </a:rPr>
                        <a:t>7</a:t>
                      </a: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Д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10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latin typeface="Calibri"/>
                          <a:ea typeface="Calibri"/>
                          <a:cs typeface="Times New Roman"/>
                        </a:rPr>
                        <a:t>8</a:t>
                      </a: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В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И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Т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А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М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И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Н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latin typeface="Calibri"/>
                          <a:ea typeface="Calibri"/>
                          <a:cs typeface="Times New Roman"/>
                        </a:rPr>
                        <a:t>9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Е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Р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10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И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Р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У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3510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Е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Г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2867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251512" y="260640"/>
          <a:ext cx="6480736" cy="5616640"/>
        </p:xfrm>
        <a:graphic>
          <a:graphicData uri="http://schemas.openxmlformats.org/drawingml/2006/table">
            <a:tbl>
              <a:tblPr/>
              <a:tblGrid>
                <a:gridCol w="405046"/>
                <a:gridCol w="405046"/>
                <a:gridCol w="405046"/>
                <a:gridCol w="405046"/>
                <a:gridCol w="405046"/>
                <a:gridCol w="405046"/>
                <a:gridCol w="405046"/>
                <a:gridCol w="405046"/>
                <a:gridCol w="405046"/>
                <a:gridCol w="405046"/>
                <a:gridCol w="405046"/>
                <a:gridCol w="405046"/>
                <a:gridCol w="405046"/>
                <a:gridCol w="405046"/>
                <a:gridCol w="405046"/>
                <a:gridCol w="405046"/>
              </a:tblGrid>
              <a:tr h="3510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latin typeface="Calibri"/>
                          <a:ea typeface="Calibri"/>
                          <a:cs typeface="Times New Roman"/>
                        </a:rPr>
                        <a:t>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 smtClean="0"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С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510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latin typeface="Calibri"/>
                          <a:ea typeface="Calibri"/>
                          <a:cs typeface="Times New Roman"/>
                        </a:rPr>
                        <a:t>1</a:t>
                      </a: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Х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О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З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Я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И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Н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О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Х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О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Т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А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510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Б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510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latin typeface="Calibri"/>
                          <a:ea typeface="Calibri"/>
                          <a:cs typeface="Times New Roman"/>
                        </a:rPr>
                        <a:t>3</a:t>
                      </a: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Р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О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Д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О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С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Л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О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В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Н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А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Я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510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К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510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latin typeface="Calibri"/>
                          <a:ea typeface="Calibri"/>
                          <a:cs typeface="Times New Roman"/>
                        </a:rPr>
                        <a:t>4</a:t>
                      </a: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К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latin typeface="Calibri"/>
                          <a:ea typeface="Calibri"/>
                          <a:cs typeface="Times New Roman"/>
                        </a:rPr>
                        <a:t>3</a:t>
                      </a: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Л</a:t>
                      </a: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И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Ч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К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А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latin typeface="Calibri"/>
                          <a:ea typeface="Calibri"/>
                          <a:cs typeface="Times New Roman"/>
                        </a:rPr>
                        <a:t>4</a:t>
                      </a: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З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510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Ю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А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510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Б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latin typeface="Calibri"/>
                          <a:ea typeface="Calibri"/>
                          <a:cs typeface="Times New Roman"/>
                        </a:rPr>
                        <a:t>5</a:t>
                      </a: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Х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Б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10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latin typeface="Calibri"/>
                          <a:ea typeface="Calibri"/>
                          <a:cs typeface="Times New Roman"/>
                        </a:rPr>
                        <a:t>5</a:t>
                      </a: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К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И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Н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О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Л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latin typeface="Calibri"/>
                          <a:ea typeface="Calibri"/>
                          <a:cs typeface="Times New Roman"/>
                        </a:rPr>
                        <a:t>6</a:t>
                      </a: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О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Г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А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latin typeface="Calibri"/>
                          <a:ea typeface="Calibri"/>
                          <a:cs typeface="Times New Roman"/>
                        </a:rPr>
                        <a:t>6</a:t>
                      </a: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К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О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Р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М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10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В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Б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Р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Т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3510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Ь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latin typeface="Calibri"/>
                          <a:ea typeface="Calibri"/>
                          <a:cs typeface="Times New Roman"/>
                        </a:rPr>
                        <a:t>7</a:t>
                      </a: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О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В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Ч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А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Р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К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А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510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Н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К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510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Я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Т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latin typeface="Calibri"/>
                          <a:ea typeface="Calibri"/>
                          <a:cs typeface="Times New Roman"/>
                        </a:rPr>
                        <a:t>7</a:t>
                      </a: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Д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10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 smtClean="0">
                          <a:latin typeface="Calibri"/>
                          <a:ea typeface="Calibri"/>
                          <a:cs typeface="Times New Roman"/>
                        </a:rPr>
                        <a:t>8</a:t>
                      </a: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В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И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Т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А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М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И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Н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latin typeface="Calibri"/>
                          <a:ea typeface="Calibri"/>
                          <a:cs typeface="Times New Roman"/>
                        </a:rPr>
                        <a:t>9</a:t>
                      </a: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П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Е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Д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И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Г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Р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И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10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И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Р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У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3510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Е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Calibri"/>
                          <a:ea typeface="Calibri"/>
                          <a:cs typeface="Times New Roman"/>
                        </a:rPr>
                        <a:t>Г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2867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Урок заботы и любви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260648"/>
            <a:ext cx="6492240" cy="51125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http://img1.liveinternet.ru/images/attach/c/11/115/886/115886447_large_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76056" y="476672"/>
            <a:ext cx="3816424" cy="2448272"/>
          </a:xfrm>
          <a:prstGeom prst="rect">
            <a:avLst/>
          </a:prstGeom>
          <a:noFill/>
        </p:spPr>
      </p:pic>
      <p:pic>
        <p:nvPicPr>
          <p:cNvPr id="31748" name="Picture 4" descr="http://img.bibo.kz/?480571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576" y="548680"/>
            <a:ext cx="3676083" cy="2448272"/>
          </a:xfrm>
          <a:prstGeom prst="rect">
            <a:avLst/>
          </a:prstGeom>
          <a:noFill/>
        </p:spPr>
      </p:pic>
      <p:pic>
        <p:nvPicPr>
          <p:cNvPr id="31750" name="Picture 6" descr="http://wallpapers-3d.ru/sstorage/53/2011/03/image_532003110107547473511_tmb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528" y="3645024"/>
            <a:ext cx="4536504" cy="3075173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539552" y="3140968"/>
            <a:ext cx="619268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                          ТВОРИ     ДОБРО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1"/>
          <p:cNvSpPr>
            <a:spLocks noChangeArrowheads="1"/>
          </p:cNvSpPr>
          <p:nvPr/>
        </p:nvSpPr>
        <p:spPr bwMode="auto">
          <a:xfrm>
            <a:off x="611560" y="1740033"/>
            <a:ext cx="8136904" cy="2231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                                                                                                          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                                                                                                            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                                                                                                                          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                                                                                                                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                                                                                                     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                                                                                                             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                                                                                                            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                                                                                                       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                                                                 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4098" name="Picture 2" descr="http://cdn.tvc.ru/pictures/m/604/9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6734" y="2204863"/>
            <a:ext cx="4759321" cy="3552733"/>
          </a:xfrm>
          <a:prstGeom prst="rect">
            <a:avLst/>
          </a:prstGeom>
          <a:noFill/>
        </p:spPr>
      </p:pic>
      <p:pic>
        <p:nvPicPr>
          <p:cNvPr id="4100" name="Picture 4" descr="http://dogcentr.ru/wp-content/uploads/2013/03/Sobaka-dingo-ograbila-puteshestvennikov-300x25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24128" y="260648"/>
            <a:ext cx="2857500" cy="2438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1"/>
          <p:cNvSpPr>
            <a:spLocks noChangeArrowheads="1"/>
          </p:cNvSpPr>
          <p:nvPr/>
        </p:nvSpPr>
        <p:spPr bwMode="auto">
          <a:xfrm>
            <a:off x="611560" y="1740033"/>
            <a:ext cx="8136904" cy="2231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                                                                                                          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                                                                                                            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                                                                                                                          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                                                                                                                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                                                                                                     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                                                                                                             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                                                                                                            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                                                                                                       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                                                                 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4098" name="Picture 2" descr="http://cdn.tvc.ru/pictures/m/604/9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0564185">
            <a:off x="629911" y="556883"/>
            <a:ext cx="2970593" cy="2217485"/>
          </a:xfrm>
          <a:prstGeom prst="rect">
            <a:avLst/>
          </a:prstGeom>
          <a:noFill/>
        </p:spPr>
      </p:pic>
      <p:pic>
        <p:nvPicPr>
          <p:cNvPr id="4100" name="Picture 4" descr="http://dogcentr.ru/wp-content/uploads/2013/03/Sobaka-dingo-ograbila-puteshestvennikov-300x25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730867">
            <a:off x="5589174" y="462660"/>
            <a:ext cx="2857500" cy="2438400"/>
          </a:xfrm>
          <a:prstGeom prst="rect">
            <a:avLst/>
          </a:prstGeom>
          <a:noFill/>
        </p:spPr>
      </p:pic>
      <p:pic>
        <p:nvPicPr>
          <p:cNvPr id="4102" name="Picture 6" descr="http://onfermer.ru/wp-content/uploads/2016/02/1-23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95736" y="2845059"/>
            <a:ext cx="3816424" cy="310422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1"/>
          <p:cNvSpPr>
            <a:spLocks noChangeArrowheads="1"/>
          </p:cNvSpPr>
          <p:nvPr/>
        </p:nvSpPr>
        <p:spPr bwMode="auto">
          <a:xfrm>
            <a:off x="611560" y="1740033"/>
            <a:ext cx="8136904" cy="2231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                                                                                                          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                                                                                                            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                                                                                                                          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                                                                                                                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                                                                                                     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                                                                                                             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                                                                                                            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                                                                                                       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                                                                 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4104" name="Picture 8" descr="https://go4.imgsmail.ru/imgpreview?key=4649bbc8752ea7e6&amp;mb=imgdb_preview_150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404665"/>
            <a:ext cx="6408712" cy="466847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323528" y="1734205"/>
            <a:ext cx="8568952" cy="2062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                                                                                                                               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                                                                                                                                     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                                                                                                                              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                                                                                                                      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                                                                                                                  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                                                                                                                          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                                                                                                                       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                                                                                                                                                                                                   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074" name="Picture 2" descr="http://fullhdoboi.ru/_ph/3/59627109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5696" y="260648"/>
            <a:ext cx="6272697" cy="3528392"/>
          </a:xfrm>
          <a:prstGeom prst="rect">
            <a:avLst/>
          </a:prstGeom>
          <a:noFill/>
        </p:spPr>
      </p:pic>
      <p:pic>
        <p:nvPicPr>
          <p:cNvPr id="3076" name="Picture 4" descr="http://komotoz.ru/photo/images/photo_pingvinov/photo_pingvinov_0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4149080"/>
            <a:ext cx="4480498" cy="25202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1"/>
          <p:cNvSpPr>
            <a:spLocks noChangeArrowheads="1"/>
          </p:cNvSpPr>
          <p:nvPr/>
        </p:nvSpPr>
        <p:spPr bwMode="auto">
          <a:xfrm>
            <a:off x="755576" y="3396299"/>
            <a:ext cx="7632848" cy="6155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Monotype Corsiva" pitchFamily="66" charset="0"/>
                <a:ea typeface="Calibri" pitchFamily="34" charset="0"/>
                <a:cs typeface="Arial" pitchFamily="34" charset="0"/>
              </a:rPr>
              <a:t>  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0" name="Picture 2" descr="http://topmira.com/images/1/Sobaki/%D0%91%D0%BE%D0%BB%D1%8C%D1%88%D0%BE%D0%B9%20%D1%88%D0%B2%D0%B5%D0%B9%D1%86%D0%B0%D1%80%D1%81%D0%BA%D0%B8%D0%B9%20%D0%B7%D0%B5%D0%BD%D0%BD%D0%B5%D0%BD%D1%85%D1%83%D0%BD%D0%B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260648"/>
            <a:ext cx="6984776" cy="46536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http://photo-zhurnal.ru/images/176456_pincher-doberman-kartink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692696"/>
            <a:ext cx="6105525" cy="42877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Презентация6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Тема Office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Презентация6</Template>
  <TotalTime>243</TotalTime>
  <Words>1027</Words>
  <Application>Microsoft Office PowerPoint</Application>
  <PresentationFormat>Экран (4:3)</PresentationFormat>
  <Paragraphs>930</Paragraphs>
  <Slides>38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38</vt:i4>
      </vt:variant>
    </vt:vector>
  </HeadingPairs>
  <TitlesOfParts>
    <vt:vector size="39" baseType="lpstr">
      <vt:lpstr>Презентация6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Слайд 32</vt:lpstr>
      <vt:lpstr>Слайд 33</vt:lpstr>
      <vt:lpstr>Слайд 34</vt:lpstr>
      <vt:lpstr>Слайд 35</vt:lpstr>
      <vt:lpstr>Слайд 36</vt:lpstr>
      <vt:lpstr>Слайд 37</vt:lpstr>
      <vt:lpstr>Слайд 38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nail</dc:creator>
  <cp:lastModifiedBy>саша</cp:lastModifiedBy>
  <cp:revision>32</cp:revision>
  <dcterms:created xsi:type="dcterms:W3CDTF">2013-08-28T19:57:26Z</dcterms:created>
  <dcterms:modified xsi:type="dcterms:W3CDTF">2018-09-09T17:15:53Z</dcterms:modified>
</cp:coreProperties>
</file>