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40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Зимушка - Зима</a:t>
            </a:r>
            <a:endParaRPr lang="ru-RU" sz="115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30" y="4500570"/>
            <a:ext cx="4643470" cy="17526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Автор: </a:t>
            </a:r>
          </a:p>
          <a:p>
            <a:pPr algn="l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Воспитатель </a:t>
            </a:r>
            <a:r>
              <a:rPr lang="en-US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I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 кв. категории</a:t>
            </a:r>
          </a:p>
          <a:p>
            <a:pPr algn="l"/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Шушурихина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 О.С.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35782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Скатерть бела, всю землю одела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им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800" y="428604"/>
            <a:ext cx="9007335" cy="506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</a:rPr>
              <a:t>На что похож снег?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</a:endParaRPr>
          </a:p>
        </p:txBody>
      </p:sp>
      <p:pic>
        <p:nvPicPr>
          <p:cNvPr id="4" name="Содержимое 3" descr="соль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87187"/>
            <a:ext cx="4357718" cy="2679997"/>
          </a:xfrm>
        </p:spPr>
      </p:pic>
      <p:pic>
        <p:nvPicPr>
          <p:cNvPr id="1027" name="Picture 3" descr="D:\2018-2019 учебный год МЛАДШАЯ ГРУППА\Картинки\МУК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3777" y="2571744"/>
            <a:ext cx="5120223" cy="3840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429156" cy="192882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гости прилетела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Звёздочка хрустальная.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ладошку села – 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 тепла растаяла.</a:t>
            </a:r>
            <a:r>
              <a:rPr lang="ru-RU" sz="3200" dirty="0"/>
              <a:t>  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50" name="AutoShape 2" descr="Смотреть исходно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Содержимое 6" descr="снежин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4" y="0"/>
            <a:ext cx="9133116" cy="683500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нежин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"/>
            <a:ext cx="7237092" cy="6829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еревья зимой.jpg"/>
          <p:cNvPicPr>
            <a:picLocks noGrp="1" noChangeAspect="1"/>
          </p:cNvPicPr>
          <p:nvPr>
            <p:ph idx="1"/>
          </p:nvPr>
        </p:nvPicPr>
        <p:blipFill>
          <a:blip r:embed="rId2"/>
          <a:srcRect b="10632"/>
          <a:stretch>
            <a:fillRect/>
          </a:stretch>
        </p:blipFill>
        <p:spPr>
          <a:xfrm>
            <a:off x="240505" y="208373"/>
            <a:ext cx="8760651" cy="6221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2018-2019 учебный год МЛАДШАЯ ГРУППА\Картинки\Одежда\валенк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4857760"/>
            <a:ext cx="2228838" cy="1671629"/>
          </a:xfrm>
          <a:prstGeom prst="rect">
            <a:avLst/>
          </a:prstGeom>
          <a:noFill/>
        </p:spPr>
      </p:pic>
      <p:pic>
        <p:nvPicPr>
          <p:cNvPr id="17411" name="Picture 3" descr="D:\2018-2019 учебный год МЛАДШАЯ ГРУППА\Картинки\Одежда\варежки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2714620"/>
            <a:ext cx="1571636" cy="1571636"/>
          </a:xfrm>
          <a:prstGeom prst="rect">
            <a:avLst/>
          </a:prstGeom>
          <a:noFill/>
        </p:spPr>
      </p:pic>
      <p:pic>
        <p:nvPicPr>
          <p:cNvPr id="17412" name="Picture 4" descr="D:\2018-2019 учебный год МЛАДШАЯ ГРУППА\Картинки\Одежда\кепка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8" t="5967" r="52099" b="34509"/>
          <a:stretch>
            <a:fillRect/>
          </a:stretch>
        </p:blipFill>
        <p:spPr bwMode="auto">
          <a:xfrm>
            <a:off x="6215074" y="214290"/>
            <a:ext cx="2100277" cy="1928826"/>
          </a:xfrm>
          <a:prstGeom prst="rect">
            <a:avLst/>
          </a:prstGeom>
          <a:noFill/>
        </p:spPr>
      </p:pic>
      <p:pic>
        <p:nvPicPr>
          <p:cNvPr id="17414" name="Picture 6" descr="D:\2018-2019 учебный год МЛАДШАЯ ГРУППА\Картинки\Одежда\платье, юбка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31" t="7819" r="2798" b="36625"/>
          <a:stretch>
            <a:fillRect/>
          </a:stretch>
        </p:blipFill>
        <p:spPr bwMode="auto">
          <a:xfrm>
            <a:off x="142844" y="3143248"/>
            <a:ext cx="2667019" cy="2286016"/>
          </a:xfrm>
          <a:prstGeom prst="rect">
            <a:avLst/>
          </a:prstGeom>
          <a:noFill/>
        </p:spPr>
      </p:pic>
      <p:pic>
        <p:nvPicPr>
          <p:cNvPr id="17415" name="Picture 7" descr="D:\2018-2019 учебный год МЛАДШАЯ ГРУППА\Картинки\Одежда\Шапка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932" t="5927" r="16408" b="38356"/>
          <a:stretch>
            <a:fillRect/>
          </a:stretch>
        </p:blipFill>
        <p:spPr bwMode="auto">
          <a:xfrm>
            <a:off x="2889408" y="285728"/>
            <a:ext cx="1641554" cy="1928826"/>
          </a:xfrm>
          <a:prstGeom prst="rect">
            <a:avLst/>
          </a:prstGeom>
          <a:noFill/>
        </p:spPr>
      </p:pic>
      <p:pic>
        <p:nvPicPr>
          <p:cNvPr id="17416" name="Picture 8" descr="D:\2018-2019 учебный год МЛАДШАЯ ГРУППА\Картинки\Одежда\шарф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00042"/>
            <a:ext cx="2084382" cy="2982117"/>
          </a:xfrm>
          <a:prstGeom prst="rect">
            <a:avLst/>
          </a:prstGeom>
          <a:noFill/>
        </p:spPr>
      </p:pic>
      <p:pic>
        <p:nvPicPr>
          <p:cNvPr id="17417" name="Picture 9" descr="D:\2018-2019 учебный год МЛАДШАЯ ГРУППА\Картинки\Одежда\шуба, свитер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3309" r="50479" b="8333"/>
          <a:stretch>
            <a:fillRect/>
          </a:stretch>
        </p:blipFill>
        <p:spPr bwMode="auto">
          <a:xfrm>
            <a:off x="285720" y="214290"/>
            <a:ext cx="2622556" cy="3000372"/>
          </a:xfrm>
          <a:prstGeom prst="rect">
            <a:avLst/>
          </a:prstGeom>
          <a:noFill/>
        </p:spPr>
      </p:pic>
      <p:pic>
        <p:nvPicPr>
          <p:cNvPr id="17418" name="Picture 10" descr="D:\2018-2019 учебный год МЛАДШАЯ ГРУППА\Картинки\Одежда\шуба, свитер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</a:blip>
          <a:srcRect l="48352" t="16045" b="13059"/>
          <a:stretch>
            <a:fillRect/>
          </a:stretch>
        </p:blipFill>
        <p:spPr bwMode="auto">
          <a:xfrm>
            <a:off x="4214810" y="3357562"/>
            <a:ext cx="2735247" cy="2714644"/>
          </a:xfrm>
          <a:prstGeom prst="rect">
            <a:avLst/>
          </a:prstGeom>
          <a:noFill/>
        </p:spPr>
      </p:pic>
      <p:pic>
        <p:nvPicPr>
          <p:cNvPr id="17419" name="Picture 11" descr="D:\2018-2019 учебный год МЛАДШАЯ ГРУППА\Картинки\Одежда\БРЮКИ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999"/>
          <a:stretch>
            <a:fillRect/>
          </a:stretch>
        </p:blipFill>
        <p:spPr bwMode="auto">
          <a:xfrm>
            <a:off x="6715140" y="2214554"/>
            <a:ext cx="214312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4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4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74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174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74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174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74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4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4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74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ima.jpg"/>
          <p:cNvPicPr>
            <a:picLocks noGrp="1" noChangeAspect="1"/>
          </p:cNvPicPr>
          <p:nvPr>
            <p:ph idx="1"/>
          </p:nvPr>
        </p:nvPicPr>
        <p:blipFill>
          <a:blip r:embed="rId2"/>
          <a:srcRect l="2187" t="2623" r="2187" b="2942"/>
          <a:stretch>
            <a:fillRect/>
          </a:stretch>
        </p:blipFill>
        <p:spPr>
          <a:xfrm>
            <a:off x="214282" y="500042"/>
            <a:ext cx="8765097" cy="5929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27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Зимушка - Зима</vt:lpstr>
      <vt:lpstr>Скатерть бела, всю землю одела</vt:lpstr>
      <vt:lpstr>На что похож снег?</vt:lpstr>
      <vt:lpstr>В гости прилетела Звёздочка хрустальная. На ладошку села –  От тепла растаяла.  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Зимушка - Зима</dc:title>
  <dc:creator>днс</dc:creator>
  <cp:lastModifiedBy>днс</cp:lastModifiedBy>
  <cp:revision>10</cp:revision>
  <dcterms:created xsi:type="dcterms:W3CDTF">2018-12-02T08:13:11Z</dcterms:created>
  <dcterms:modified xsi:type="dcterms:W3CDTF">2018-12-02T09:52:13Z</dcterms:modified>
</cp:coreProperties>
</file>