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B6A97-86F7-4F1A-9E73-785B7A843EB9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D84A9-B3B2-4ADA-A180-D03B9BEAE4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0051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D84A9-B3B2-4ADA-A180-D03B9BEAE4C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0914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9392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0279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9049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194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2797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1418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4271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808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6361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9362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7991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5256113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0800000" flipV="1">
            <a:off x="6084168" y="616332"/>
            <a:ext cx="24979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МАОУ Бутурлинская СОШ имени В.И.Казакова</a:t>
            </a:r>
            <a:endParaRPr lang="ru-RU" sz="16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6055" y="3457596"/>
            <a:ext cx="2592619" cy="32008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Памятка о том, что должен знать каждый о </a:t>
            </a:r>
            <a:r>
              <a:rPr lang="ru-RU" sz="28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коррупции</a:t>
            </a: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2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Выполнила: </a:t>
            </a:r>
          </a:p>
          <a:p>
            <a:pPr algn="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Кошелева Нина, ученица 9 «Б» класса</a:t>
            </a:r>
          </a:p>
          <a:p>
            <a:pPr algn="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Руководитель: Тараканова А.В.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1548674"/>
            <a:ext cx="2342034" cy="1561356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275856" y="616331"/>
            <a:ext cx="25699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Генеральная прокуратура Российской Федерации напоминает:</a:t>
            </a:r>
            <a:endParaRPr lang="ru-RU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9243" y="1442830"/>
            <a:ext cx="2293505" cy="1529003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3285261" y="3131095"/>
            <a:ext cx="2503093" cy="13780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 фактах коррупции вы можете сообщить по </a:t>
            </a:r>
            <a:r>
              <a:rPr lang="ru-RU" sz="1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телефонам «горячих линий»</a:t>
            </a:r>
          </a:p>
          <a:p>
            <a:pPr algn="ctr"/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67743" y="4093621"/>
            <a:ext cx="2504716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Прокуратура Бутурлинского р-на</a:t>
            </a:r>
          </a:p>
          <a:p>
            <a:pPr algn="ctr"/>
            <a:r>
              <a:rPr lang="ru-RU" sz="1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+7 (831) 725 23 83</a:t>
            </a:r>
          </a:p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СУ</a:t>
            </a:r>
            <a:r>
              <a:rPr lang="ru-RU" sz="1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Следственный комитет по Нижегородской обл.</a:t>
            </a:r>
          </a:p>
          <a:p>
            <a:pPr algn="ctr"/>
            <a:r>
              <a:rPr lang="ru-RU" sz="1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+7 (831) 268 02 86</a:t>
            </a:r>
          </a:p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ГУ МВД России по Бутурлинскому р-ну</a:t>
            </a:r>
          </a:p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+7 (831) 725 14 00</a:t>
            </a:r>
          </a:p>
          <a:p>
            <a:pPr algn="ctr"/>
            <a:endParaRPr lang="ru-RU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4060" y="591190"/>
            <a:ext cx="2500124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Взяточник</a:t>
            </a:r>
            <a:r>
              <a:rPr lang="ru-RU" sz="1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он же взяткополучатель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-тот, кто получает взятку, </a:t>
            </a:r>
            <a:r>
              <a:rPr lang="ru-RU" sz="1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взяткодатель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-тот, кто её дает.</a:t>
            </a:r>
          </a:p>
          <a:p>
            <a:pPr algn="ctr"/>
            <a:endParaRPr lang="ru-RU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1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ВЗЯТКОЙ МОГУТ БЫТЬ:</a:t>
            </a:r>
          </a:p>
          <a:p>
            <a:r>
              <a:rPr lang="ru-RU" sz="16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•материальные ценности, в т.ч деньги, ювелирные изделия, бытовая и иная техника, недвижимость.</a:t>
            </a:r>
          </a:p>
          <a:p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•услуги и выгоды, оказанные безвозмездно или по заниженной стоимости.</a:t>
            </a:r>
          </a:p>
          <a:p>
            <a:endParaRPr lang="ru-RU" sz="16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sz="1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ВЗЯТКОПОЛУЧАТЕЛЕМ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может быть признано только должностное лицо-представитель власти или лицо, выполняющее административно-хозяйственные функции в государственных органах</a:t>
            </a:r>
            <a:endParaRPr lang="ru-RU" sz="16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5769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4088" y="545338"/>
            <a:ext cx="2732679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Мировые организации под словом </a:t>
            </a:r>
            <a:r>
              <a:rPr lang="ru-RU" sz="1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коррупция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имеют -злоупотребление личной властью для личной выгоды.</a:t>
            </a:r>
          </a:p>
          <a:p>
            <a:pPr algn="ctr"/>
            <a:r>
              <a:rPr lang="ru-RU" sz="1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Виды коррупции:</a:t>
            </a:r>
          </a:p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 </a:t>
            </a:r>
            <a:r>
              <a:rPr lang="ru-RU" sz="1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бытовая коррупция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-возникает при взаимодействии граждан и чиновников.</a:t>
            </a:r>
          </a:p>
          <a:p>
            <a:pPr algn="ctr"/>
            <a:r>
              <a:rPr lang="ru-RU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</a:t>
            </a:r>
            <a:r>
              <a:rPr lang="ru-RU" sz="16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деловая коррупция</a:t>
            </a:r>
            <a:r>
              <a:rPr lang="ru-RU" sz="1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возникает при взаимодействии власти и бизнеса.</a:t>
            </a:r>
            <a:endParaRPr lang="ru-RU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</a:t>
            </a:r>
            <a:r>
              <a:rPr lang="ru-RU" sz="1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коррупция верховной власти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-относится к политическому руководству и верховным судам в демократических системах.</a:t>
            </a:r>
            <a:endParaRPr lang="ru-RU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</a:t>
            </a:r>
            <a:r>
              <a:rPr lang="ru-RU" sz="16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вымогательство</a:t>
            </a:r>
            <a:r>
              <a:rPr lang="ru-RU" sz="1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-практикуется чиновниками, обладающими дискреционной властью препятствовать кому-либо в получении лицензий и </a:t>
            </a:r>
            <a:r>
              <a:rPr lang="ru-RU" sz="1400" b="0" cap="none" spc="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тд</a:t>
            </a:r>
            <a:r>
              <a:rPr lang="ru-RU" sz="1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</a:t>
            </a:r>
            <a:r>
              <a:rPr lang="ru-RU" sz="1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сговор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возникает при тех же условиях, что и вымогательство, однако отличается тем что выгоден обеим сторонам и состоит в совершении сделки, наносящей ущерб гос-ву.</a:t>
            </a:r>
            <a:endParaRPr lang="ru-RU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2798" y="559132"/>
            <a:ext cx="2667921" cy="63709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Наказание за получение взятки(ст. 290 УК РФ)</a:t>
            </a:r>
          </a:p>
          <a:p>
            <a:pPr algn="ctr"/>
            <a:r>
              <a:rPr lang="ru-RU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</a:t>
            </a:r>
            <a:r>
              <a:rPr lang="ru-RU" sz="16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штраф</a:t>
            </a:r>
            <a:r>
              <a:rPr lang="ru-RU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 5 млн рублей или в размере заработной платы или иного дохода осужденного, лишение права занимать определенные должности на срок до 15 лет;</a:t>
            </a:r>
          </a:p>
          <a:p>
            <a:pPr algn="ctr"/>
            <a:r>
              <a:rPr lang="ru-RU" sz="1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</a:t>
            </a:r>
            <a:r>
              <a:rPr lang="ru-RU" sz="1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лишение свободы 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срок до 15 лет со штрафом в размере до семидесятикратной  суммы взятки и лишение права занимать определенные должности на срок до 15 лет.</a:t>
            </a:r>
          </a:p>
          <a:p>
            <a:pPr algn="ctr"/>
            <a:r>
              <a:rPr lang="ru-RU" sz="1600" b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Наказание за дачу взятки (ст. 291 УК РФ)</a:t>
            </a:r>
          </a:p>
          <a:p>
            <a:pPr algn="ctr"/>
            <a:r>
              <a:rPr lang="ru-RU" sz="1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</a:t>
            </a:r>
            <a:r>
              <a:rPr lang="ru-RU" sz="1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штраф</a:t>
            </a:r>
            <a:r>
              <a:rPr lang="ru-RU" sz="1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 4 млн рублей или в размере заработной платы или иного дохода осужденного и лишение права занимать определенные должности сроком до 12 лет</a:t>
            </a:r>
          </a:p>
          <a:p>
            <a:pPr algn="ctr"/>
            <a:r>
              <a:rPr lang="ru-RU" sz="140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•</a:t>
            </a:r>
            <a:r>
              <a:rPr lang="ru-RU" sz="160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лишение свободы</a:t>
            </a:r>
            <a:r>
              <a:rPr lang="ru-RU" sz="160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срок до 15 лет со штрафом в размере до семидесятикратно суммы взятки и лишение права занимать определенные должности  сроком до 12 лет.</a:t>
            </a:r>
            <a:endParaRPr lang="ru-RU" sz="160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14910" y="559132"/>
            <a:ext cx="252028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современной России объем рынка коррупции превышает 240 млрд долл. США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1649940"/>
            <a:ext cx="2594108" cy="150789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84168" y="3194667"/>
            <a:ext cx="259410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феврале 2018 года организация 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Transparency International 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опубликовала свой очередной рейтинг состояния коррупции в мире. Россия занимает в нем 135 место из 180(считая, что 180 это самая коррумпированная) с рейтингом 2,3 балла.</a:t>
            </a:r>
            <a:endParaRPr lang="ru-RU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4636053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Дивиденд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139</TotalTime>
  <Words>426</Words>
  <Application>Microsoft Office PowerPoint</Application>
  <PresentationFormat>Экран (4:3)</PresentationFormat>
  <Paragraphs>36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Дивиденд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Best</dc:creator>
  <cp:lastModifiedBy>1</cp:lastModifiedBy>
  <cp:revision>17</cp:revision>
  <dcterms:created xsi:type="dcterms:W3CDTF">2018-11-14T12:52:40Z</dcterms:created>
  <dcterms:modified xsi:type="dcterms:W3CDTF">2018-11-16T06:08:31Z</dcterms:modified>
</cp:coreProperties>
</file>