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3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260" userDrawn="1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94660"/>
  </p:normalViewPr>
  <p:slideViewPr>
    <p:cSldViewPr snapToGrid="0">
      <p:cViewPr varScale="1">
        <p:scale>
          <a:sx n="40" d="100"/>
          <a:sy n="40" d="100"/>
        </p:scale>
        <p:origin x="845" y="43"/>
      </p:cViewPr>
      <p:guideLst>
        <p:guide orient="horz" pos="2160"/>
        <p:guide orient="horz" pos="22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B9B0-2BCB-41A4-9224-710FD61C56D9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1F-7E94-4F20-8349-8BB38670D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85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B9B0-2BCB-41A4-9224-710FD61C56D9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1F-7E94-4F20-8349-8BB38670D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623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B9B0-2BCB-41A4-9224-710FD61C56D9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1F-7E94-4F20-8349-8BB38670D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485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B9B0-2BCB-41A4-9224-710FD61C56D9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1F-7E94-4F20-8349-8BB38670D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920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B9B0-2BCB-41A4-9224-710FD61C56D9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1F-7E94-4F20-8349-8BB38670D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24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B9B0-2BCB-41A4-9224-710FD61C56D9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1F-7E94-4F20-8349-8BB38670D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902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B9B0-2BCB-41A4-9224-710FD61C56D9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1F-7E94-4F20-8349-8BB38670D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11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B9B0-2BCB-41A4-9224-710FD61C56D9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1F-7E94-4F20-8349-8BB38670D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11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B9B0-2BCB-41A4-9224-710FD61C56D9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1F-7E94-4F20-8349-8BB38670D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584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B9B0-2BCB-41A4-9224-710FD61C56D9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1F-7E94-4F20-8349-8BB38670D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664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B9B0-2BCB-41A4-9224-710FD61C56D9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941F-7E94-4F20-8349-8BB38670D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62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4B9B0-2BCB-41A4-9224-710FD61C56D9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B941F-7E94-4F20-8349-8BB38670D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169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6.gif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gif"/><Relationship Id="rId10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4243" y="2396090"/>
            <a:ext cx="9144000" cy="2143254"/>
          </a:xfrm>
        </p:spPr>
        <p:txBody>
          <a:bodyPr>
            <a:normAutofit/>
          </a:bodyPr>
          <a:lstStyle/>
          <a:p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17254"/>
          </a:xfr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Четвертый лишний.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72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V="1">
            <a:off x="0" y="2242456"/>
            <a:ext cx="12300857" cy="43544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-10886" y="4637314"/>
            <a:ext cx="108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0" y="4669094"/>
            <a:ext cx="12311743" cy="0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015342" y="87086"/>
            <a:ext cx="0" cy="6858000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998029" y="0"/>
            <a:ext cx="65314" cy="6858000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9040586" y="0"/>
            <a:ext cx="70757" cy="6945086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33" name="Рисунок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345" y="2568649"/>
            <a:ext cx="1772652" cy="187996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004" y="1946401"/>
            <a:ext cx="4559396" cy="303199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311" y="2438143"/>
            <a:ext cx="1395259" cy="2155885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2047" y="2317785"/>
            <a:ext cx="2348105" cy="2351309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539" y="66801"/>
            <a:ext cx="2006093" cy="1930392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263" y="20632"/>
            <a:ext cx="2672877" cy="2201193"/>
          </a:xfrm>
          <a:prstGeom prst="rect">
            <a:avLst/>
          </a:prstGeom>
        </p:spPr>
      </p:pic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5727" y="53699"/>
            <a:ext cx="1732429" cy="218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0076" y="32890"/>
            <a:ext cx="1860321" cy="217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6621" y="4700874"/>
            <a:ext cx="1968963" cy="211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AutoShape 10" descr="ÐÐ°ÑÑÐ¸Ð½ÐºÐ¸ Ð¿Ð¾ Ð·Ð°Ð¿ÑÐ¾ÑÑ ÐºÐ¾ÑÐ¾Ð²Ð°  c  Ñ Ð¿ÑÐ¾Ð·ÑÐ°ÑÐ½ÑÐ¼ ÑÐ¾Ð½Ð¾Ð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9615" y="4679246"/>
            <a:ext cx="2070782" cy="2070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AutoShape 16" descr="ÐÐ°ÑÑÐ¸Ð½ÐºÐ¸ Ð¿Ð¾ Ð·Ð°Ð¿ÑÐ¾ÑÑ Ð·ÐµÐ±ÑÐ° c  Ñ Ð¿ÑÐ¾Ð·ÑÐ°ÑÐ½ÑÐ¼ ÑÐ¾Ð½Ð¾Ð¼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0602" y="4744161"/>
            <a:ext cx="2380091" cy="1988337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86862" y="4916379"/>
            <a:ext cx="3164098" cy="168873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3985" y="32890"/>
            <a:ext cx="2672877" cy="220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57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6096000" y="0"/>
            <a:ext cx="10886" cy="6858000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3026229" y="0"/>
            <a:ext cx="10885" cy="6858000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122229" y="0"/>
            <a:ext cx="10885" cy="6858000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0" y="2264229"/>
            <a:ext cx="12311743" cy="0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0" y="4572000"/>
            <a:ext cx="12192000" cy="32657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0557" y="138381"/>
            <a:ext cx="2383743" cy="198746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5731" y="0"/>
            <a:ext cx="2580939" cy="210298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703" y="96081"/>
            <a:ext cx="1763708" cy="209895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6325" y="2241367"/>
            <a:ext cx="2442624" cy="209815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052" y="2994863"/>
            <a:ext cx="2945423" cy="136751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703" y="2463975"/>
            <a:ext cx="1223973" cy="189840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26" y="2456060"/>
            <a:ext cx="2024062" cy="192410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3709" y="4931903"/>
            <a:ext cx="2505240" cy="159885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0526" y="4755579"/>
            <a:ext cx="1827200" cy="195149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53" y="4998013"/>
            <a:ext cx="2551082" cy="167213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635" y="4882928"/>
            <a:ext cx="2762250" cy="1647825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0761" y="0"/>
            <a:ext cx="2444708" cy="209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85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3</Words>
  <Application>Microsoft Office PowerPoint</Application>
  <PresentationFormat>Широкоэкранный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Четвертый лишний.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xxx</dc:creator>
  <cp:lastModifiedBy>xxx</cp:lastModifiedBy>
  <cp:revision>20</cp:revision>
  <dcterms:created xsi:type="dcterms:W3CDTF">2018-12-15T19:16:44Z</dcterms:created>
  <dcterms:modified xsi:type="dcterms:W3CDTF">2018-12-16T17:07:13Z</dcterms:modified>
</cp:coreProperties>
</file>