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9" r:id="rId5"/>
    <p:sldId id="263" r:id="rId6"/>
    <p:sldId id="270" r:id="rId7"/>
    <p:sldId id="268" r:id="rId8"/>
    <p:sldId id="266" r:id="rId9"/>
    <p:sldId id="267" r:id="rId10"/>
    <p:sldId id="272" r:id="rId11"/>
    <p:sldId id="27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2" autoAdjust="0"/>
    <p:restoredTop sz="93011" autoAdjust="0"/>
  </p:normalViewPr>
  <p:slideViewPr>
    <p:cSldViewPr>
      <p:cViewPr varScale="1">
        <p:scale>
          <a:sx n="68" d="100"/>
          <a:sy n="68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82571-AB7C-4A1E-88DD-EDDC7DE08086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F0DB0F-B36E-4A5F-BC47-DC80BDB98A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1286520165_school_background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1000108"/>
            <a:ext cx="64294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kern="1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9933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у детей с ОВЗ представлений о </a:t>
            </a:r>
            <a:r>
              <a:rPr lang="ru-RU" sz="4400" b="1" kern="1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9933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труде взрослых</a:t>
            </a:r>
            <a:endParaRPr lang="ru-RU" sz="4400" b="1" kern="10" dirty="0" smtClean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9933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6635"/>
          </a:xfrm>
          <a:prstGeom prst="rect">
            <a:avLst/>
          </a:prstGeom>
          <a:noFill/>
        </p:spPr>
      </p:pic>
      <p:pic>
        <p:nvPicPr>
          <p:cNvPr id="1026" name="Picture 2" descr="F:\DSCN12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500042"/>
            <a:ext cx="7858180" cy="5429264"/>
          </a:xfrm>
          <a:prstGeom prst="rect">
            <a:avLst/>
          </a:prstGeom>
          <a:noFill/>
        </p:spPr>
      </p:pic>
      <p:pic>
        <p:nvPicPr>
          <p:cNvPr id="1027" name="Picture 3" descr="F:\DSCN137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500042"/>
            <a:ext cx="7929618" cy="5572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Рабочий стол\illustration_cartoon_girl_B10-PSD-0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72551" y="2201409"/>
            <a:ext cx="7408170" cy="99241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  <a:scene3d>
              <a:camera prst="perspectiveContrastingRightFacing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82"/>
            <a:ext cx="9144000" cy="68366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214290"/>
            <a:ext cx="650085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Словесные</a:t>
            </a:r>
          </a:p>
          <a:p>
            <a:pPr algn="ctr"/>
            <a:endParaRPr lang="ru-RU" sz="4400" b="1" dirty="0" smtClean="0">
              <a:latin typeface="Monotype Corsiva" pitchFamily="66" charset="0"/>
            </a:endParaRP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 </a:t>
            </a:r>
            <a:r>
              <a:rPr lang="ru-RU" sz="2800" b="1" dirty="0" smtClean="0">
                <a:latin typeface="Monotype Corsiva" pitchFamily="66" charset="0"/>
              </a:rPr>
              <a:t>- беседы</a:t>
            </a:r>
          </a:p>
          <a:p>
            <a:pPr algn="ctr"/>
            <a:r>
              <a:rPr lang="ru-RU" sz="2800" b="1" dirty="0" smtClean="0">
                <a:latin typeface="Monotype Corsiva" pitchFamily="66" charset="0"/>
              </a:rPr>
              <a:t>- чтение художественной литературы</a:t>
            </a:r>
            <a:endParaRPr lang="ru-RU" sz="4400" b="1" dirty="0" smtClean="0">
              <a:latin typeface="Monotype Corsiva" pitchFamily="66" charset="0"/>
            </a:endParaRPr>
          </a:p>
          <a:p>
            <a:pPr algn="ctr"/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19458" name="Picture 2" descr="D:\Мои рисунки\ДЕТСКИЙСАД\фото в РОО 2017\YKyvofVuA8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1142984"/>
            <a:ext cx="7072362" cy="4643438"/>
          </a:xfrm>
          <a:prstGeom prst="rect">
            <a:avLst/>
          </a:prstGeom>
          <a:noFill/>
        </p:spPr>
      </p:pic>
      <p:pic>
        <p:nvPicPr>
          <p:cNvPr id="19459" name="Picture 3" descr="D:\Мои рисунки\ДЕТСКИЙСАД\фото в РОО 2017\20170810_17233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1214422"/>
            <a:ext cx="7929618" cy="53578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572792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54d02e7a8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43273" y="1600200"/>
            <a:ext cx="5657454" cy="4525963"/>
          </a:xfrm>
        </p:spPr>
      </p:pic>
      <p:pic>
        <p:nvPicPr>
          <p:cNvPr id="4" name="Picture 2" descr="D:\Desktop\Рисунок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366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214290"/>
            <a:ext cx="65008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Наглядные 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07125" y="2035959"/>
            <a:ext cx="4000528" cy="3500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D:\Desktop\Новая папка (2)\20181119_10483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785794"/>
            <a:ext cx="7929618" cy="5429264"/>
          </a:xfrm>
          <a:prstGeom prst="rect">
            <a:avLst/>
          </a:prstGeom>
          <a:noFill/>
        </p:spPr>
      </p:pic>
      <p:pic>
        <p:nvPicPr>
          <p:cNvPr id="1027" name="Picture 3" descr="D:\Desktop\Новая папкаж\Новая папка (3)\20181119_16122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57158" y="785794"/>
            <a:ext cx="8429652" cy="578645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SCN086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Picture 2" descr="D:\Desktop\Рисунок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366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86116" y="428604"/>
            <a:ext cx="28793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Наблюдение 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2051" name="Picture 3" descr="D:\Desktop\эльза семинар\DSCN107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85852" y="1071546"/>
            <a:ext cx="7500990" cy="535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66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86116" y="428604"/>
            <a:ext cx="23535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Экскурсии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7169" name="Picture 1" descr="D:\Desktop\эльза семинар\DSCN66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142984"/>
            <a:ext cx="8143900" cy="5214974"/>
          </a:xfrm>
          <a:prstGeom prst="rect">
            <a:avLst/>
          </a:prstGeom>
          <a:noFill/>
        </p:spPr>
      </p:pic>
      <p:pic>
        <p:nvPicPr>
          <p:cNvPr id="10242" name="Picture 2" descr="https://www.maam.ru/upload/blogs/detsad-490404-15086647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142984"/>
            <a:ext cx="7929618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54d02e7a8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43273" y="1600200"/>
            <a:ext cx="5657454" cy="4525963"/>
          </a:xfrm>
        </p:spPr>
      </p:pic>
      <p:pic>
        <p:nvPicPr>
          <p:cNvPr id="4" name="Picture 2" descr="D:\Desktop\Рисунок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366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71538" y="214290"/>
            <a:ext cx="65008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Приглашение гостя 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7" name="Рисунок 6" descr="54d02e7a8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488" y="928670"/>
            <a:ext cx="5715040" cy="4857784"/>
          </a:xfrm>
          <a:prstGeom prst="rect">
            <a:avLst/>
          </a:prstGeom>
        </p:spPr>
      </p:pic>
      <p:pic>
        <p:nvPicPr>
          <p:cNvPr id="1026" name="Picture 2" descr="D:\Desktop\эльза семинар\DSCN664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596" y="785794"/>
            <a:ext cx="6938914" cy="4908555"/>
          </a:xfrm>
          <a:prstGeom prst="rect">
            <a:avLst/>
          </a:prstGeom>
          <a:noFill/>
        </p:spPr>
      </p:pic>
      <p:pic>
        <p:nvPicPr>
          <p:cNvPr id="1027" name="Picture 3" descr="D:\Desktop\эльза семинар\DSCN770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857232"/>
            <a:ext cx="8215370" cy="478632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D: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365"/>
            <a:ext cx="9144000" cy="68366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357166"/>
            <a:ext cx="66538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Настольно-печатные игры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5121" name="Picture 1" descr="D:\Desktop\Новая папка (2)\20181119_105134.jpgл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2976" y="928670"/>
            <a:ext cx="6929454" cy="5339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D: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663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43174" y="428604"/>
            <a:ext cx="43398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Monotype Corsiva" pitchFamily="66" charset="0"/>
              </a:rPr>
              <a:t>Режиссерские игры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4097" name="Picture 1" descr="D:\Desktop\Новая папка (2)\20181119_1045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071546"/>
            <a:ext cx="7869075" cy="5214974"/>
          </a:xfrm>
          <a:prstGeom prst="rect">
            <a:avLst/>
          </a:prstGeom>
          <a:noFill/>
        </p:spPr>
      </p:pic>
      <p:pic>
        <p:nvPicPr>
          <p:cNvPr id="4098" name="Picture 2" descr="D:\Desktop\эльза семинар\DSCN12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1000108"/>
            <a:ext cx="7786710" cy="5500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D:\Desktop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663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00100" y="428604"/>
            <a:ext cx="64294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Сюжетно-ролевые игры</a:t>
            </a:r>
            <a:endParaRPr lang="ru-RU" sz="4400" b="1" dirty="0">
              <a:latin typeface="Monotype Corsiva" pitchFamily="66" charset="0"/>
            </a:endParaRPr>
          </a:p>
        </p:txBody>
      </p:sp>
      <p:pic>
        <p:nvPicPr>
          <p:cNvPr id="17410" name="Picture 2" descr="D:\Мои рисунки\ДЕТСКИЙСАД\фото в РОО 2017\20170821_1640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57356" y="1357298"/>
            <a:ext cx="5143536" cy="4571984"/>
          </a:xfrm>
          <a:prstGeom prst="rect">
            <a:avLst/>
          </a:prstGeom>
          <a:noFill/>
        </p:spPr>
      </p:pic>
      <p:pic>
        <p:nvPicPr>
          <p:cNvPr id="3074" name="Picture 2" descr="D:\Desktop\эльза семинар\DSCN37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1285860"/>
            <a:ext cx="7500990" cy="5214950"/>
          </a:xfrm>
          <a:prstGeom prst="rect">
            <a:avLst/>
          </a:prstGeom>
          <a:noFill/>
        </p:spPr>
      </p:pic>
      <p:pic>
        <p:nvPicPr>
          <p:cNvPr id="3075" name="Picture 3" descr="D:\Desktop\эльза семинар\DSCN382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1214422"/>
            <a:ext cx="7715272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32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Эльза</dc:creator>
  <cp:lastModifiedBy>Эльза</cp:lastModifiedBy>
  <cp:revision>37</cp:revision>
  <dcterms:created xsi:type="dcterms:W3CDTF">2018-11-18T15:36:43Z</dcterms:created>
  <dcterms:modified xsi:type="dcterms:W3CDTF">2018-12-16T16:20:00Z</dcterms:modified>
</cp:coreProperties>
</file>