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91" r:id="rId4"/>
    <p:sldId id="265" r:id="rId5"/>
    <p:sldId id="269" r:id="rId6"/>
    <p:sldId id="293" r:id="rId7"/>
    <p:sldId id="268" r:id="rId8"/>
    <p:sldId id="267" r:id="rId9"/>
    <p:sldId id="29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DCDE90FC-83BF-4CA7-83E3-BC751D01050A}">
          <p14:sldIdLst>
            <p14:sldId id="257"/>
            <p14:sldId id="256"/>
            <p14:sldId id="258"/>
            <p14:sldId id="261"/>
            <p14:sldId id="262"/>
            <p14:sldId id="266"/>
            <p14:sldId id="265"/>
            <p14:sldId id="269"/>
            <p14:sldId id="268"/>
            <p14:sldId id="267"/>
            <p14:sldId id="270"/>
            <p14:sldId id="271"/>
            <p14:sldId id="272"/>
            <p14:sldId id="273"/>
            <p14:sldId id="274"/>
            <p14:sldId id="275"/>
            <p14:sldId id="277"/>
            <p14:sldId id="278"/>
            <p14:sldId id="280"/>
            <p14:sldId id="276"/>
            <p14:sldId id="281"/>
            <p14:sldId id="284"/>
            <p14:sldId id="282"/>
            <p14:sldId id="283"/>
            <p14:sldId id="285"/>
            <p14:sldId id="286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87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B86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0C2F25-7FDA-485C-91DB-902170D6F1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2E5E0E-D684-4F7E-B006-6F747F6952F6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</a:rPr>
            <a:t>Тема урока:</a:t>
          </a:r>
          <a:r>
            <a:rPr lang="ru-RU" dirty="0" smtClean="0">
              <a:solidFill>
                <a:schemeClr val="tx1"/>
              </a:solidFill>
            </a:rPr>
            <a:t>             </a:t>
          </a:r>
          <a:r>
            <a:rPr lang="ru-RU" dirty="0" smtClean="0"/>
            <a:t>Полимеры.</a:t>
          </a:r>
          <a:endParaRPr lang="ru-RU" dirty="0"/>
        </a:p>
      </dgm:t>
    </dgm:pt>
    <dgm:pt modelId="{AE33FA35-DC3F-4227-9539-FE4F78FE434F}" type="parTrans" cxnId="{00BC2B86-3199-4709-9482-7708E3DA9ED7}">
      <dgm:prSet/>
      <dgm:spPr/>
      <dgm:t>
        <a:bodyPr/>
        <a:lstStyle/>
        <a:p>
          <a:endParaRPr lang="ru-RU"/>
        </a:p>
      </dgm:t>
    </dgm:pt>
    <dgm:pt modelId="{F7A7ED70-F304-4F36-A194-A386F8C6903E}" type="sibTrans" cxnId="{00BC2B86-3199-4709-9482-7708E3DA9ED7}">
      <dgm:prSet/>
      <dgm:spPr/>
      <dgm:t>
        <a:bodyPr/>
        <a:lstStyle/>
        <a:p>
          <a:endParaRPr lang="ru-RU"/>
        </a:p>
      </dgm:t>
    </dgm:pt>
    <dgm:pt modelId="{4A994124-E150-4DF3-B464-169412A81A49}">
      <dgm:prSet phldrT="[Текст]"/>
      <dgm:spPr/>
      <dgm:t>
        <a:bodyPr/>
        <a:lstStyle/>
        <a:p>
          <a:r>
            <a:rPr lang="ru-RU" b="1" u="sng" dirty="0" smtClean="0">
              <a:solidFill>
                <a:schemeClr val="tx1"/>
              </a:solidFill>
            </a:rPr>
            <a:t>Цели урока: </a:t>
          </a:r>
          <a:r>
            <a:rPr lang="ru-RU" dirty="0" smtClean="0">
              <a:latin typeface="Arial" pitchFamily="34" charset="0"/>
              <a:cs typeface="Arial" pitchFamily="34" charset="0"/>
            </a:rPr>
            <a:t>        Актуализировать   знания   о полимерах;</a:t>
          </a:r>
          <a:endParaRPr lang="ru-RU" dirty="0"/>
        </a:p>
      </dgm:t>
    </dgm:pt>
    <dgm:pt modelId="{209FABD3-91E7-4E9D-816D-71042D7CAC8F}" type="parTrans" cxnId="{71BCABCF-54DA-47C0-9514-9866F5277C77}">
      <dgm:prSet/>
      <dgm:spPr/>
      <dgm:t>
        <a:bodyPr/>
        <a:lstStyle/>
        <a:p>
          <a:endParaRPr lang="ru-RU"/>
        </a:p>
      </dgm:t>
    </dgm:pt>
    <dgm:pt modelId="{1126BF6E-D92D-416D-9D44-CB71541CF676}" type="sibTrans" cxnId="{71BCABCF-54DA-47C0-9514-9866F5277C77}">
      <dgm:prSet/>
      <dgm:spPr/>
      <dgm:t>
        <a:bodyPr/>
        <a:lstStyle/>
        <a:p>
          <a:endParaRPr lang="ru-RU"/>
        </a:p>
      </dgm:t>
    </dgm:pt>
    <dgm:pt modelId="{06858DCB-62E8-4EEC-866C-12D6504D16EB}">
      <dgm:prSet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Ознакомиться  с  классификацией  полимеров;</a:t>
          </a:r>
        </a:p>
      </dgm:t>
    </dgm:pt>
    <dgm:pt modelId="{7229E4FF-EF56-4C22-A5C9-4FB7651D7F84}" type="parTrans" cxnId="{6769C82E-009A-40B7-9F29-30585B8E195F}">
      <dgm:prSet/>
      <dgm:spPr/>
      <dgm:t>
        <a:bodyPr/>
        <a:lstStyle/>
        <a:p>
          <a:endParaRPr lang="ru-RU"/>
        </a:p>
      </dgm:t>
    </dgm:pt>
    <dgm:pt modelId="{059D607D-66C8-495B-ADB9-A40BFC483FD6}" type="sibTrans" cxnId="{6769C82E-009A-40B7-9F29-30585B8E195F}">
      <dgm:prSet/>
      <dgm:spPr/>
      <dgm:t>
        <a:bodyPr/>
        <a:lstStyle/>
        <a:p>
          <a:endParaRPr lang="ru-RU"/>
        </a:p>
      </dgm:t>
    </dgm:pt>
    <dgm:pt modelId="{D022E84A-0636-4C80-AE2A-564871A9ABD1}">
      <dgm:prSet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Рассмотреть  строение,  свойства  и  методы синтеза  полимеров;</a:t>
          </a:r>
        </a:p>
      </dgm:t>
    </dgm:pt>
    <dgm:pt modelId="{C8086794-24D1-4EAD-AB3F-302C2C526F6D}" type="parTrans" cxnId="{C26993A1-B370-4F0C-BCAB-1BDA3CBAD1C7}">
      <dgm:prSet/>
      <dgm:spPr/>
      <dgm:t>
        <a:bodyPr/>
        <a:lstStyle/>
        <a:p>
          <a:endParaRPr lang="ru-RU"/>
        </a:p>
      </dgm:t>
    </dgm:pt>
    <dgm:pt modelId="{986E5E89-F9DC-4521-A1E8-A5E91C459AB8}" type="sibTrans" cxnId="{C26993A1-B370-4F0C-BCAB-1BDA3CBAD1C7}">
      <dgm:prSet/>
      <dgm:spPr/>
      <dgm:t>
        <a:bodyPr/>
        <a:lstStyle/>
        <a:p>
          <a:endParaRPr lang="ru-RU"/>
        </a:p>
      </dgm:t>
    </dgm:pt>
    <dgm:pt modelId="{17BCE880-CE8A-4413-996F-E6BD66F1EE84}">
      <dgm:prSet/>
      <dgm:spPr/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Ознакомиться  с  применением  полимеров;</a:t>
          </a:r>
          <a:endParaRPr lang="ru-RU" i="1" dirty="0" smtClean="0">
            <a:latin typeface="Arial" pitchFamily="34" charset="0"/>
            <a:cs typeface="Arial" pitchFamily="34" charset="0"/>
          </a:endParaRPr>
        </a:p>
      </dgm:t>
    </dgm:pt>
    <dgm:pt modelId="{E7CE4807-7E07-439D-AA34-547ADC139F70}" type="parTrans" cxnId="{CADD8A23-6234-40AE-BF57-3C14259C8CA6}">
      <dgm:prSet/>
      <dgm:spPr/>
      <dgm:t>
        <a:bodyPr/>
        <a:lstStyle/>
        <a:p>
          <a:endParaRPr lang="ru-RU"/>
        </a:p>
      </dgm:t>
    </dgm:pt>
    <dgm:pt modelId="{769A122E-230A-4072-AD2C-91FC0CA40FD7}" type="sibTrans" cxnId="{CADD8A23-6234-40AE-BF57-3C14259C8CA6}">
      <dgm:prSet/>
      <dgm:spPr/>
      <dgm:t>
        <a:bodyPr/>
        <a:lstStyle/>
        <a:p>
          <a:endParaRPr lang="ru-RU"/>
        </a:p>
      </dgm:t>
    </dgm:pt>
    <dgm:pt modelId="{1450680A-1D88-41E9-9B8D-EB03FB0A398D}" type="pres">
      <dgm:prSet presAssocID="{A20C2F25-7FDA-485C-91DB-902170D6F1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6A6643-9CDE-4A6B-AF4F-479D8C48F39A}" type="pres">
      <dgm:prSet presAssocID="{AE2E5E0E-D684-4F7E-B006-6F747F6952F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38EBA-F18D-4B31-A79B-88890248D392}" type="pres">
      <dgm:prSet presAssocID="{F7A7ED70-F304-4F36-A194-A386F8C6903E}" presName="spacer" presStyleCnt="0"/>
      <dgm:spPr/>
    </dgm:pt>
    <dgm:pt modelId="{61662FE8-19A2-44CF-8DEB-63C1EAF8F4EF}" type="pres">
      <dgm:prSet presAssocID="{4A994124-E150-4DF3-B464-169412A81A4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60367-0E8B-4648-9757-378DA3A35991}" type="pres">
      <dgm:prSet presAssocID="{1126BF6E-D92D-416D-9D44-CB71541CF676}" presName="spacer" presStyleCnt="0"/>
      <dgm:spPr/>
    </dgm:pt>
    <dgm:pt modelId="{C7CBC704-6631-4D85-8D80-944EF981A6BD}" type="pres">
      <dgm:prSet presAssocID="{06858DCB-62E8-4EEC-866C-12D6504D16E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AB35F-707C-4310-BF36-0809587230CE}" type="pres">
      <dgm:prSet presAssocID="{059D607D-66C8-495B-ADB9-A40BFC483FD6}" presName="spacer" presStyleCnt="0"/>
      <dgm:spPr/>
    </dgm:pt>
    <dgm:pt modelId="{E4020ABA-002D-46D8-AB61-40AF73DFB074}" type="pres">
      <dgm:prSet presAssocID="{D022E84A-0636-4C80-AE2A-564871A9ABD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9A353-7D72-4D77-A23A-8536DA0325FF}" type="pres">
      <dgm:prSet presAssocID="{986E5E89-F9DC-4521-A1E8-A5E91C459AB8}" presName="spacer" presStyleCnt="0"/>
      <dgm:spPr/>
    </dgm:pt>
    <dgm:pt modelId="{9278A50B-7751-449F-BA49-D7E69274E2B4}" type="pres">
      <dgm:prSet presAssocID="{17BCE880-CE8A-4413-996F-E6BD66F1EE8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BC2B86-3199-4709-9482-7708E3DA9ED7}" srcId="{A20C2F25-7FDA-485C-91DB-902170D6F1E3}" destId="{AE2E5E0E-D684-4F7E-B006-6F747F6952F6}" srcOrd="0" destOrd="0" parTransId="{AE33FA35-DC3F-4227-9539-FE4F78FE434F}" sibTransId="{F7A7ED70-F304-4F36-A194-A386F8C6903E}"/>
    <dgm:cxn modelId="{C26993A1-B370-4F0C-BCAB-1BDA3CBAD1C7}" srcId="{A20C2F25-7FDA-485C-91DB-902170D6F1E3}" destId="{D022E84A-0636-4C80-AE2A-564871A9ABD1}" srcOrd="3" destOrd="0" parTransId="{C8086794-24D1-4EAD-AB3F-302C2C526F6D}" sibTransId="{986E5E89-F9DC-4521-A1E8-A5E91C459AB8}"/>
    <dgm:cxn modelId="{6769C82E-009A-40B7-9F29-30585B8E195F}" srcId="{A20C2F25-7FDA-485C-91DB-902170D6F1E3}" destId="{06858DCB-62E8-4EEC-866C-12D6504D16EB}" srcOrd="2" destOrd="0" parTransId="{7229E4FF-EF56-4C22-A5C9-4FB7651D7F84}" sibTransId="{059D607D-66C8-495B-ADB9-A40BFC483FD6}"/>
    <dgm:cxn modelId="{CADD8A23-6234-40AE-BF57-3C14259C8CA6}" srcId="{A20C2F25-7FDA-485C-91DB-902170D6F1E3}" destId="{17BCE880-CE8A-4413-996F-E6BD66F1EE84}" srcOrd="4" destOrd="0" parTransId="{E7CE4807-7E07-439D-AA34-547ADC139F70}" sibTransId="{769A122E-230A-4072-AD2C-91FC0CA40FD7}"/>
    <dgm:cxn modelId="{870207EA-A94B-494A-935A-012E31B7CAA2}" type="presOf" srcId="{AE2E5E0E-D684-4F7E-B006-6F747F6952F6}" destId="{736A6643-9CDE-4A6B-AF4F-479D8C48F39A}" srcOrd="0" destOrd="0" presId="urn:microsoft.com/office/officeart/2005/8/layout/vList2"/>
    <dgm:cxn modelId="{AB3C0945-03CF-4FCD-B2AE-8BCFA5A2CEE7}" type="presOf" srcId="{A20C2F25-7FDA-485C-91DB-902170D6F1E3}" destId="{1450680A-1D88-41E9-9B8D-EB03FB0A398D}" srcOrd="0" destOrd="0" presId="urn:microsoft.com/office/officeart/2005/8/layout/vList2"/>
    <dgm:cxn modelId="{71BCABCF-54DA-47C0-9514-9866F5277C77}" srcId="{A20C2F25-7FDA-485C-91DB-902170D6F1E3}" destId="{4A994124-E150-4DF3-B464-169412A81A49}" srcOrd="1" destOrd="0" parTransId="{209FABD3-91E7-4E9D-816D-71042D7CAC8F}" sibTransId="{1126BF6E-D92D-416D-9D44-CB71541CF676}"/>
    <dgm:cxn modelId="{FD85453C-F36F-4A5C-B263-F9602D13FB13}" type="presOf" srcId="{4A994124-E150-4DF3-B464-169412A81A49}" destId="{61662FE8-19A2-44CF-8DEB-63C1EAF8F4EF}" srcOrd="0" destOrd="0" presId="urn:microsoft.com/office/officeart/2005/8/layout/vList2"/>
    <dgm:cxn modelId="{A93642F2-2E1C-4E11-8CD2-908E13255447}" type="presOf" srcId="{06858DCB-62E8-4EEC-866C-12D6504D16EB}" destId="{C7CBC704-6631-4D85-8D80-944EF981A6BD}" srcOrd="0" destOrd="0" presId="urn:microsoft.com/office/officeart/2005/8/layout/vList2"/>
    <dgm:cxn modelId="{C7A9D71A-2620-4754-A63B-E10F1EFB78D4}" type="presOf" srcId="{17BCE880-CE8A-4413-996F-E6BD66F1EE84}" destId="{9278A50B-7751-449F-BA49-D7E69274E2B4}" srcOrd="0" destOrd="0" presId="urn:microsoft.com/office/officeart/2005/8/layout/vList2"/>
    <dgm:cxn modelId="{13AE7F5C-35A2-4AE4-8E78-2B186E5D91EC}" type="presOf" srcId="{D022E84A-0636-4C80-AE2A-564871A9ABD1}" destId="{E4020ABA-002D-46D8-AB61-40AF73DFB074}" srcOrd="0" destOrd="0" presId="urn:microsoft.com/office/officeart/2005/8/layout/vList2"/>
    <dgm:cxn modelId="{0A128376-5A78-4D2E-8245-38C9E78B0F82}" type="presParOf" srcId="{1450680A-1D88-41E9-9B8D-EB03FB0A398D}" destId="{736A6643-9CDE-4A6B-AF4F-479D8C48F39A}" srcOrd="0" destOrd="0" presId="urn:microsoft.com/office/officeart/2005/8/layout/vList2"/>
    <dgm:cxn modelId="{1A8C41CC-48BB-4123-A0AD-516A8367BF9C}" type="presParOf" srcId="{1450680A-1D88-41E9-9B8D-EB03FB0A398D}" destId="{7F238EBA-F18D-4B31-A79B-88890248D392}" srcOrd="1" destOrd="0" presId="urn:microsoft.com/office/officeart/2005/8/layout/vList2"/>
    <dgm:cxn modelId="{6D69CCE1-FBD5-40F1-A9E9-EEFA76AF1382}" type="presParOf" srcId="{1450680A-1D88-41E9-9B8D-EB03FB0A398D}" destId="{61662FE8-19A2-44CF-8DEB-63C1EAF8F4EF}" srcOrd="2" destOrd="0" presId="urn:microsoft.com/office/officeart/2005/8/layout/vList2"/>
    <dgm:cxn modelId="{31FEB91D-8C5C-4D29-BEC3-1389434D7BB2}" type="presParOf" srcId="{1450680A-1D88-41E9-9B8D-EB03FB0A398D}" destId="{25660367-0E8B-4648-9757-378DA3A35991}" srcOrd="3" destOrd="0" presId="urn:microsoft.com/office/officeart/2005/8/layout/vList2"/>
    <dgm:cxn modelId="{7E55E451-9560-4DE3-BFD9-96982F488600}" type="presParOf" srcId="{1450680A-1D88-41E9-9B8D-EB03FB0A398D}" destId="{C7CBC704-6631-4D85-8D80-944EF981A6BD}" srcOrd="4" destOrd="0" presId="urn:microsoft.com/office/officeart/2005/8/layout/vList2"/>
    <dgm:cxn modelId="{37D5B0F1-EFF5-4330-90EE-98FB2F3CE4A9}" type="presParOf" srcId="{1450680A-1D88-41E9-9B8D-EB03FB0A398D}" destId="{44EAB35F-707C-4310-BF36-0809587230CE}" srcOrd="5" destOrd="0" presId="urn:microsoft.com/office/officeart/2005/8/layout/vList2"/>
    <dgm:cxn modelId="{54596C7E-B6C4-4474-B3F9-7BE6E2D612FB}" type="presParOf" srcId="{1450680A-1D88-41E9-9B8D-EB03FB0A398D}" destId="{E4020ABA-002D-46D8-AB61-40AF73DFB074}" srcOrd="6" destOrd="0" presId="urn:microsoft.com/office/officeart/2005/8/layout/vList2"/>
    <dgm:cxn modelId="{3AF0D502-33C3-4B28-9732-483C33BFADCF}" type="presParOf" srcId="{1450680A-1D88-41E9-9B8D-EB03FB0A398D}" destId="{D449A353-7D72-4D77-A23A-8536DA0325FF}" srcOrd="7" destOrd="0" presId="urn:microsoft.com/office/officeart/2005/8/layout/vList2"/>
    <dgm:cxn modelId="{01EE2108-1641-4720-8836-EF275CA6BA3F}" type="presParOf" srcId="{1450680A-1D88-41E9-9B8D-EB03FB0A398D}" destId="{9278A50B-7751-449F-BA49-D7E69274E2B4}" srcOrd="8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0331E1-0C19-46B7-B8F4-1E0C52F7DAD3}" type="doc">
      <dgm:prSet loTypeId="urn:microsoft.com/office/officeart/2005/8/layout/cycle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70FA2E-D342-4A95-AA31-53CD2F6EBBF4}">
      <dgm:prSet phldrT="[Текст]"/>
      <dgm:spPr/>
      <dgm:t>
        <a:bodyPr/>
        <a:lstStyle/>
        <a:p>
          <a:r>
            <a:rPr lang="ru-RU" dirty="0" smtClean="0"/>
            <a:t>Пищевая промышленность</a:t>
          </a:r>
          <a:endParaRPr lang="ru-RU" dirty="0"/>
        </a:p>
      </dgm:t>
    </dgm:pt>
    <dgm:pt modelId="{0A7FC0EF-6E69-4F87-8A3C-8028748A7F7B}" type="parTrans" cxnId="{F923A6D2-2F79-47B5-A184-78E414C2728A}">
      <dgm:prSet/>
      <dgm:spPr/>
      <dgm:t>
        <a:bodyPr/>
        <a:lstStyle/>
        <a:p>
          <a:endParaRPr lang="ru-RU"/>
        </a:p>
      </dgm:t>
    </dgm:pt>
    <dgm:pt modelId="{7EDBEFAB-0678-4A32-995F-0E2F3F23B69A}" type="sibTrans" cxnId="{F923A6D2-2F79-47B5-A184-78E414C2728A}">
      <dgm:prSet/>
      <dgm:spPr/>
      <dgm:t>
        <a:bodyPr/>
        <a:lstStyle/>
        <a:p>
          <a:endParaRPr lang="ru-RU"/>
        </a:p>
      </dgm:t>
    </dgm:pt>
    <dgm:pt modelId="{E64E21CC-F72A-4617-ABA9-B9F115760FE7}">
      <dgm:prSet phldrT="[Текст]"/>
      <dgm:spPr/>
      <dgm:t>
        <a:bodyPr/>
        <a:lstStyle/>
        <a:p>
          <a:r>
            <a:rPr lang="ru-RU" dirty="0" smtClean="0"/>
            <a:t>Спорт</a:t>
          </a:r>
          <a:endParaRPr lang="ru-RU" dirty="0"/>
        </a:p>
      </dgm:t>
    </dgm:pt>
    <dgm:pt modelId="{8EB93638-D64D-46D2-9B41-88418C5BF92C}" type="parTrans" cxnId="{178A45A9-1CDE-449D-8E61-2FBF194F6CD2}">
      <dgm:prSet/>
      <dgm:spPr/>
      <dgm:t>
        <a:bodyPr/>
        <a:lstStyle/>
        <a:p>
          <a:endParaRPr lang="ru-RU"/>
        </a:p>
      </dgm:t>
    </dgm:pt>
    <dgm:pt modelId="{9F8B9C41-4A11-4DD9-B005-E93B3FEBB6D9}" type="sibTrans" cxnId="{178A45A9-1CDE-449D-8E61-2FBF194F6CD2}">
      <dgm:prSet/>
      <dgm:spPr/>
      <dgm:t>
        <a:bodyPr/>
        <a:lstStyle/>
        <a:p>
          <a:endParaRPr lang="ru-RU"/>
        </a:p>
      </dgm:t>
    </dgm:pt>
    <dgm:pt modelId="{B6D82A0E-42F7-440D-957D-644DE6AEB28D}">
      <dgm:prSet phldrT="[Текст]"/>
      <dgm:spPr/>
      <dgm:t>
        <a:bodyPr/>
        <a:lstStyle/>
        <a:p>
          <a:r>
            <a:rPr lang="ru-RU" dirty="0" smtClean="0"/>
            <a:t>Строительство</a:t>
          </a:r>
          <a:endParaRPr lang="ru-RU" dirty="0"/>
        </a:p>
      </dgm:t>
    </dgm:pt>
    <dgm:pt modelId="{A565F1D0-880B-4F82-B293-D781356010F4}" type="parTrans" cxnId="{D0DBF46E-3C47-44C8-BBD8-2E9B23A5A912}">
      <dgm:prSet/>
      <dgm:spPr/>
      <dgm:t>
        <a:bodyPr/>
        <a:lstStyle/>
        <a:p>
          <a:endParaRPr lang="ru-RU"/>
        </a:p>
      </dgm:t>
    </dgm:pt>
    <dgm:pt modelId="{54B46844-7C44-4D46-85AE-03F2226F4E2B}" type="sibTrans" cxnId="{D0DBF46E-3C47-44C8-BBD8-2E9B23A5A912}">
      <dgm:prSet/>
      <dgm:spPr/>
      <dgm:t>
        <a:bodyPr/>
        <a:lstStyle/>
        <a:p>
          <a:endParaRPr lang="ru-RU"/>
        </a:p>
      </dgm:t>
    </dgm:pt>
    <dgm:pt modelId="{4298ED46-3704-4C6C-B1EE-788735D2C16F}">
      <dgm:prSet phldrT="[Текст]"/>
      <dgm:spPr/>
      <dgm:t>
        <a:bodyPr/>
        <a:lstStyle/>
        <a:p>
          <a:r>
            <a:rPr lang="ru-RU" dirty="0" smtClean="0"/>
            <a:t>Автомобилестроение</a:t>
          </a:r>
          <a:endParaRPr lang="ru-RU" dirty="0"/>
        </a:p>
      </dgm:t>
    </dgm:pt>
    <dgm:pt modelId="{191805A2-E2BB-4481-982D-16BA912A0F49}" type="parTrans" cxnId="{B77FF0B8-0707-4E58-B33D-8C5A93020B95}">
      <dgm:prSet/>
      <dgm:spPr/>
      <dgm:t>
        <a:bodyPr/>
        <a:lstStyle/>
        <a:p>
          <a:endParaRPr lang="ru-RU"/>
        </a:p>
      </dgm:t>
    </dgm:pt>
    <dgm:pt modelId="{173FD6BC-5954-440B-B1AA-7FA6ED0BD682}" type="sibTrans" cxnId="{B77FF0B8-0707-4E58-B33D-8C5A93020B95}">
      <dgm:prSet/>
      <dgm:spPr/>
      <dgm:t>
        <a:bodyPr/>
        <a:lstStyle/>
        <a:p>
          <a:endParaRPr lang="ru-RU"/>
        </a:p>
      </dgm:t>
    </dgm:pt>
    <dgm:pt modelId="{96C52C0D-60F8-4079-BBA5-35D7B74D2F5E}">
      <dgm:prSet/>
      <dgm:spPr/>
      <dgm:t>
        <a:bodyPr/>
        <a:lstStyle/>
        <a:p>
          <a:r>
            <a:rPr lang="ru-RU" dirty="0" smtClean="0"/>
            <a:t>Текстильная промышленность</a:t>
          </a:r>
          <a:endParaRPr lang="ru-RU" dirty="0"/>
        </a:p>
      </dgm:t>
    </dgm:pt>
    <dgm:pt modelId="{730CB4FC-A10D-42B7-8F13-879F33EE62CD}" type="parTrans" cxnId="{41C7E38A-41AF-429A-95C5-ED5036EC9AB6}">
      <dgm:prSet/>
      <dgm:spPr/>
      <dgm:t>
        <a:bodyPr/>
        <a:lstStyle/>
        <a:p>
          <a:endParaRPr lang="ru-RU"/>
        </a:p>
      </dgm:t>
    </dgm:pt>
    <dgm:pt modelId="{0A9E5F20-B702-449E-BDAB-39A08F72087A}" type="sibTrans" cxnId="{41C7E38A-41AF-429A-95C5-ED5036EC9AB6}">
      <dgm:prSet/>
      <dgm:spPr/>
      <dgm:t>
        <a:bodyPr/>
        <a:lstStyle/>
        <a:p>
          <a:endParaRPr lang="ru-RU"/>
        </a:p>
      </dgm:t>
    </dgm:pt>
    <dgm:pt modelId="{846DFFEE-BD22-4506-AB77-585EBD6547E0}">
      <dgm:prSet phldrT="[Текст]"/>
      <dgm:spPr/>
      <dgm:t>
        <a:bodyPr/>
        <a:lstStyle/>
        <a:p>
          <a:r>
            <a:rPr lang="ru-RU" dirty="0" smtClean="0"/>
            <a:t>Производство бытовой техники </a:t>
          </a:r>
          <a:endParaRPr lang="ru-RU" dirty="0"/>
        </a:p>
      </dgm:t>
    </dgm:pt>
    <dgm:pt modelId="{AF7A38FF-C881-40EE-91EF-C2333F2FF778}" type="parTrans" cxnId="{F52319A1-4013-4917-8E51-C41C3C71943C}">
      <dgm:prSet/>
      <dgm:spPr/>
      <dgm:t>
        <a:bodyPr/>
        <a:lstStyle/>
        <a:p>
          <a:endParaRPr lang="ru-RU"/>
        </a:p>
      </dgm:t>
    </dgm:pt>
    <dgm:pt modelId="{78104A88-E102-4F1A-A122-03F5C40F2472}" type="sibTrans" cxnId="{F52319A1-4013-4917-8E51-C41C3C71943C}">
      <dgm:prSet/>
      <dgm:spPr/>
      <dgm:t>
        <a:bodyPr/>
        <a:lstStyle/>
        <a:p>
          <a:endParaRPr lang="ru-RU"/>
        </a:p>
      </dgm:t>
    </dgm:pt>
    <dgm:pt modelId="{306CFECE-E984-446C-BF85-56CB483948EE}">
      <dgm:prSet/>
      <dgm:spPr/>
      <dgm:t>
        <a:bodyPr/>
        <a:lstStyle/>
        <a:p>
          <a:r>
            <a:rPr lang="ru-RU" dirty="0" smtClean="0"/>
            <a:t>Детские товары</a:t>
          </a:r>
          <a:endParaRPr lang="ru-RU" dirty="0"/>
        </a:p>
      </dgm:t>
    </dgm:pt>
    <dgm:pt modelId="{A3FDD3C4-7973-4D7A-9F9B-B305C3338AB2}" type="parTrans" cxnId="{A91713E1-C36A-4FF9-9A12-C078755D0208}">
      <dgm:prSet/>
      <dgm:spPr/>
      <dgm:t>
        <a:bodyPr/>
        <a:lstStyle/>
        <a:p>
          <a:endParaRPr lang="ru-RU"/>
        </a:p>
      </dgm:t>
    </dgm:pt>
    <dgm:pt modelId="{591B2593-123D-41B5-A5BD-7273E6FB49B4}" type="sibTrans" cxnId="{A91713E1-C36A-4FF9-9A12-C078755D0208}">
      <dgm:prSet/>
      <dgm:spPr/>
      <dgm:t>
        <a:bodyPr/>
        <a:lstStyle/>
        <a:p>
          <a:endParaRPr lang="ru-RU"/>
        </a:p>
      </dgm:t>
    </dgm:pt>
    <dgm:pt modelId="{77E83F52-ABE7-4DF3-93A6-2357C94C1BD0}">
      <dgm:prSet/>
      <dgm:spPr/>
      <dgm:t>
        <a:bodyPr/>
        <a:lstStyle/>
        <a:p>
          <a:r>
            <a:rPr lang="ru-RU" dirty="0" smtClean="0"/>
            <a:t>Сельское хозяйство</a:t>
          </a:r>
          <a:endParaRPr lang="ru-RU" dirty="0"/>
        </a:p>
      </dgm:t>
    </dgm:pt>
    <dgm:pt modelId="{5C74769A-95D4-4A74-AB2C-5B073AC93EED}" type="parTrans" cxnId="{D52F29D3-925E-4EFE-ADB2-41B0E849A589}">
      <dgm:prSet/>
      <dgm:spPr/>
      <dgm:t>
        <a:bodyPr/>
        <a:lstStyle/>
        <a:p>
          <a:endParaRPr lang="ru-RU"/>
        </a:p>
      </dgm:t>
    </dgm:pt>
    <dgm:pt modelId="{E9DE0C61-BA42-4B7D-B356-479BA080F305}" type="sibTrans" cxnId="{D52F29D3-925E-4EFE-ADB2-41B0E849A589}">
      <dgm:prSet/>
      <dgm:spPr/>
      <dgm:t>
        <a:bodyPr/>
        <a:lstStyle/>
        <a:p>
          <a:endParaRPr lang="ru-RU"/>
        </a:p>
      </dgm:t>
    </dgm:pt>
    <dgm:pt modelId="{48C75420-77C9-402B-959F-92B139867724}" type="pres">
      <dgm:prSet presAssocID="{BA0331E1-0C19-46B7-B8F4-1E0C52F7DA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53321E-114D-4714-9AAB-7FEA2C653849}" type="pres">
      <dgm:prSet presAssocID="{BA0331E1-0C19-46B7-B8F4-1E0C52F7DAD3}" presName="cycle" presStyleCnt="0"/>
      <dgm:spPr/>
    </dgm:pt>
    <dgm:pt modelId="{FF3E1EDD-6EAD-45A0-8814-D7059BE3321D}" type="pres">
      <dgm:prSet presAssocID="{6C70FA2E-D342-4A95-AA31-53CD2F6EBBF4}" presName="nodeFirstNode" presStyleLbl="node1" presStyleIdx="0" presStyleCnt="8" custScaleX="139279" custScaleY="151383" custRadScaleRad="107480" custRadScaleInc="-76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E7A6F-3197-44D0-A6AC-15AE9E1D94B4}" type="pres">
      <dgm:prSet presAssocID="{7EDBEFAB-0678-4A32-995F-0E2F3F23B69A}" presName="sibTransFirstNode" presStyleLbl="bgShp" presStyleIdx="0" presStyleCnt="1" custScaleX="99432" custLinFactNeighborX="23153" custLinFactNeighborY="-5724"/>
      <dgm:spPr/>
      <dgm:t>
        <a:bodyPr/>
        <a:lstStyle/>
        <a:p>
          <a:endParaRPr lang="ru-RU"/>
        </a:p>
      </dgm:t>
    </dgm:pt>
    <dgm:pt modelId="{9342F5F6-581E-4331-969A-A3C616BA5115}" type="pres">
      <dgm:prSet presAssocID="{96C52C0D-60F8-4079-BBA5-35D7B74D2F5E}" presName="nodeFollowingNodes" presStyleLbl="node1" presStyleIdx="1" presStyleCnt="8" custScaleX="143206" custScaleY="172828" custRadScaleRad="99926" custRadScaleInc="62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EE1E7-6D9D-404A-8A3A-6E68236BA22A}" type="pres">
      <dgm:prSet presAssocID="{E64E21CC-F72A-4617-ABA9-B9F115760FE7}" presName="nodeFollowingNodes" presStyleLbl="node1" presStyleIdx="2" presStyleCnt="8" custScaleX="139279" custScaleY="141406" custRadScaleRad="113680" custRadScaleInc="-140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5B7EB-03A2-4565-BF5B-9D43BCF6511F}" type="pres">
      <dgm:prSet presAssocID="{306CFECE-E984-446C-BF85-56CB483948EE}" presName="nodeFollowingNodes" presStyleLbl="node1" presStyleIdx="3" presStyleCnt="8" custScaleX="155152" custScaleY="175694" custRadScaleRad="111218" custRadScaleInc="16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1D7B3-B43A-4E5C-8822-77CDEA632101}" type="pres">
      <dgm:prSet presAssocID="{B6D82A0E-42F7-440D-957D-644DE6AEB28D}" presName="nodeFollowingNodes" presStyleLbl="node1" presStyleIdx="4" presStyleCnt="8" custScaleX="151223" custScaleY="169962" custRadScaleRad="104910" custRadScaleInc="-189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DE997-B9EC-4D38-8E14-DBBC0CCF88AA}" type="pres">
      <dgm:prSet presAssocID="{77E83F52-ABE7-4DF3-93A6-2357C94C1BD0}" presName="nodeFollowingNodes" presStyleLbl="node1" presStyleIdx="5" presStyleCnt="8" custScaleX="151225" custScaleY="175691" custRadScaleRad="100933" custRadScaleInc="-37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8A1064-F3C0-47AD-B892-D41A9B93B895}" type="pres">
      <dgm:prSet presAssocID="{4298ED46-3704-4C6C-B1EE-788735D2C16F}" presName="nodeFollowingNodes" presStyleLbl="node1" presStyleIdx="6" presStyleCnt="8" custScaleX="147457" custScaleY="176387" custRadScaleRad="94822" custRadScaleInc="-39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ABD8D-77E3-46A4-A2DA-102FDC6B7E2A}" type="pres">
      <dgm:prSet presAssocID="{846DFFEE-BD22-4506-AB77-585EBD6547E0}" presName="nodeFollowingNodes" presStyleLbl="node1" presStyleIdx="7" presStyleCnt="8" custScaleX="143207" custScaleY="157117" custRadScaleRad="93894" custRadScaleInc="-58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6835EF-847A-4793-81F2-D4DA683E6D9A}" type="presOf" srcId="{4298ED46-3704-4C6C-B1EE-788735D2C16F}" destId="{E98A1064-F3C0-47AD-B892-D41A9B93B895}" srcOrd="0" destOrd="0" presId="urn:microsoft.com/office/officeart/2005/8/layout/cycle3"/>
    <dgm:cxn modelId="{AF5F0FC6-CF4D-4237-9B22-12092DFC164B}" type="presOf" srcId="{7EDBEFAB-0678-4A32-995F-0E2F3F23B69A}" destId="{271E7A6F-3197-44D0-A6AC-15AE9E1D94B4}" srcOrd="0" destOrd="0" presId="urn:microsoft.com/office/officeart/2005/8/layout/cycle3"/>
    <dgm:cxn modelId="{31F6A235-EC3C-40E9-8997-888D4982FCEA}" type="presOf" srcId="{6C70FA2E-D342-4A95-AA31-53CD2F6EBBF4}" destId="{FF3E1EDD-6EAD-45A0-8814-D7059BE3321D}" srcOrd="0" destOrd="0" presId="urn:microsoft.com/office/officeart/2005/8/layout/cycle3"/>
    <dgm:cxn modelId="{14DC4488-9C83-4AE6-9369-1EE2B545CA72}" type="presOf" srcId="{77E83F52-ABE7-4DF3-93A6-2357C94C1BD0}" destId="{5B9DE997-B9EC-4D38-8E14-DBBC0CCF88AA}" srcOrd="0" destOrd="0" presId="urn:microsoft.com/office/officeart/2005/8/layout/cycle3"/>
    <dgm:cxn modelId="{178A45A9-1CDE-449D-8E61-2FBF194F6CD2}" srcId="{BA0331E1-0C19-46B7-B8F4-1E0C52F7DAD3}" destId="{E64E21CC-F72A-4617-ABA9-B9F115760FE7}" srcOrd="2" destOrd="0" parTransId="{8EB93638-D64D-46D2-9B41-88418C5BF92C}" sibTransId="{9F8B9C41-4A11-4DD9-B005-E93B3FEBB6D9}"/>
    <dgm:cxn modelId="{D0DBF46E-3C47-44C8-BBD8-2E9B23A5A912}" srcId="{BA0331E1-0C19-46B7-B8F4-1E0C52F7DAD3}" destId="{B6D82A0E-42F7-440D-957D-644DE6AEB28D}" srcOrd="4" destOrd="0" parTransId="{A565F1D0-880B-4F82-B293-D781356010F4}" sibTransId="{54B46844-7C44-4D46-85AE-03F2226F4E2B}"/>
    <dgm:cxn modelId="{43A417F5-6311-4D39-B70E-D8F496CD48F7}" type="presOf" srcId="{BA0331E1-0C19-46B7-B8F4-1E0C52F7DAD3}" destId="{48C75420-77C9-402B-959F-92B139867724}" srcOrd="0" destOrd="0" presId="urn:microsoft.com/office/officeart/2005/8/layout/cycle3"/>
    <dgm:cxn modelId="{F4E35F9E-AC73-4594-9835-AF7591B813B9}" type="presOf" srcId="{B6D82A0E-42F7-440D-957D-644DE6AEB28D}" destId="{6101D7B3-B43A-4E5C-8822-77CDEA632101}" srcOrd="0" destOrd="0" presId="urn:microsoft.com/office/officeart/2005/8/layout/cycle3"/>
    <dgm:cxn modelId="{C2EF51C9-E6C0-46F3-B015-4066D8D48D26}" type="presOf" srcId="{96C52C0D-60F8-4079-BBA5-35D7B74D2F5E}" destId="{9342F5F6-581E-4331-969A-A3C616BA5115}" srcOrd="0" destOrd="0" presId="urn:microsoft.com/office/officeart/2005/8/layout/cycle3"/>
    <dgm:cxn modelId="{2EA5EDBA-B6E1-43E8-B8B7-B83362377998}" type="presOf" srcId="{846DFFEE-BD22-4506-AB77-585EBD6547E0}" destId="{E3DABD8D-77E3-46A4-A2DA-102FDC6B7E2A}" srcOrd="0" destOrd="0" presId="urn:microsoft.com/office/officeart/2005/8/layout/cycle3"/>
    <dgm:cxn modelId="{F52319A1-4013-4917-8E51-C41C3C71943C}" srcId="{BA0331E1-0C19-46B7-B8F4-1E0C52F7DAD3}" destId="{846DFFEE-BD22-4506-AB77-585EBD6547E0}" srcOrd="7" destOrd="0" parTransId="{AF7A38FF-C881-40EE-91EF-C2333F2FF778}" sibTransId="{78104A88-E102-4F1A-A122-03F5C40F2472}"/>
    <dgm:cxn modelId="{A91713E1-C36A-4FF9-9A12-C078755D0208}" srcId="{BA0331E1-0C19-46B7-B8F4-1E0C52F7DAD3}" destId="{306CFECE-E984-446C-BF85-56CB483948EE}" srcOrd="3" destOrd="0" parTransId="{A3FDD3C4-7973-4D7A-9F9B-B305C3338AB2}" sibTransId="{591B2593-123D-41B5-A5BD-7273E6FB49B4}"/>
    <dgm:cxn modelId="{1F4213E7-5D49-445E-860B-E47D96BB2BCD}" type="presOf" srcId="{E64E21CC-F72A-4617-ABA9-B9F115760FE7}" destId="{7ABEE1E7-6D9D-404A-8A3A-6E68236BA22A}" srcOrd="0" destOrd="0" presId="urn:microsoft.com/office/officeart/2005/8/layout/cycle3"/>
    <dgm:cxn modelId="{F923A6D2-2F79-47B5-A184-78E414C2728A}" srcId="{BA0331E1-0C19-46B7-B8F4-1E0C52F7DAD3}" destId="{6C70FA2E-D342-4A95-AA31-53CD2F6EBBF4}" srcOrd="0" destOrd="0" parTransId="{0A7FC0EF-6E69-4F87-8A3C-8028748A7F7B}" sibTransId="{7EDBEFAB-0678-4A32-995F-0E2F3F23B69A}"/>
    <dgm:cxn modelId="{41C7E38A-41AF-429A-95C5-ED5036EC9AB6}" srcId="{BA0331E1-0C19-46B7-B8F4-1E0C52F7DAD3}" destId="{96C52C0D-60F8-4079-BBA5-35D7B74D2F5E}" srcOrd="1" destOrd="0" parTransId="{730CB4FC-A10D-42B7-8F13-879F33EE62CD}" sibTransId="{0A9E5F20-B702-449E-BDAB-39A08F72087A}"/>
    <dgm:cxn modelId="{9EEBE762-ED78-4BA0-A2D7-6195D1455FE0}" type="presOf" srcId="{306CFECE-E984-446C-BF85-56CB483948EE}" destId="{11D5B7EB-03A2-4565-BF5B-9D43BCF6511F}" srcOrd="0" destOrd="0" presId="urn:microsoft.com/office/officeart/2005/8/layout/cycle3"/>
    <dgm:cxn modelId="{B77FF0B8-0707-4E58-B33D-8C5A93020B95}" srcId="{BA0331E1-0C19-46B7-B8F4-1E0C52F7DAD3}" destId="{4298ED46-3704-4C6C-B1EE-788735D2C16F}" srcOrd="6" destOrd="0" parTransId="{191805A2-E2BB-4481-982D-16BA912A0F49}" sibTransId="{173FD6BC-5954-440B-B1AA-7FA6ED0BD682}"/>
    <dgm:cxn modelId="{D52F29D3-925E-4EFE-ADB2-41B0E849A589}" srcId="{BA0331E1-0C19-46B7-B8F4-1E0C52F7DAD3}" destId="{77E83F52-ABE7-4DF3-93A6-2357C94C1BD0}" srcOrd="5" destOrd="0" parTransId="{5C74769A-95D4-4A74-AB2C-5B073AC93EED}" sibTransId="{E9DE0C61-BA42-4B7D-B356-479BA080F305}"/>
    <dgm:cxn modelId="{8918A611-C2F0-4C33-BC9D-B93004B8BB78}" type="presParOf" srcId="{48C75420-77C9-402B-959F-92B139867724}" destId="{F653321E-114D-4714-9AAB-7FEA2C653849}" srcOrd="0" destOrd="0" presId="urn:microsoft.com/office/officeart/2005/8/layout/cycle3"/>
    <dgm:cxn modelId="{B551D6EB-143D-4D8B-B56E-6AA3AA39152E}" type="presParOf" srcId="{F653321E-114D-4714-9AAB-7FEA2C653849}" destId="{FF3E1EDD-6EAD-45A0-8814-D7059BE3321D}" srcOrd="0" destOrd="0" presId="urn:microsoft.com/office/officeart/2005/8/layout/cycle3"/>
    <dgm:cxn modelId="{4C7CF122-77C5-46C4-972C-85CDC52F82C9}" type="presParOf" srcId="{F653321E-114D-4714-9AAB-7FEA2C653849}" destId="{271E7A6F-3197-44D0-A6AC-15AE9E1D94B4}" srcOrd="1" destOrd="0" presId="urn:microsoft.com/office/officeart/2005/8/layout/cycle3"/>
    <dgm:cxn modelId="{3014EB53-DFA0-46C3-95C1-6F7AFAD5E9F0}" type="presParOf" srcId="{F653321E-114D-4714-9AAB-7FEA2C653849}" destId="{9342F5F6-581E-4331-969A-A3C616BA5115}" srcOrd="2" destOrd="0" presId="urn:microsoft.com/office/officeart/2005/8/layout/cycle3"/>
    <dgm:cxn modelId="{40B2BD94-28FC-4E53-A94C-C20D1BC54001}" type="presParOf" srcId="{F653321E-114D-4714-9AAB-7FEA2C653849}" destId="{7ABEE1E7-6D9D-404A-8A3A-6E68236BA22A}" srcOrd="3" destOrd="0" presId="urn:microsoft.com/office/officeart/2005/8/layout/cycle3"/>
    <dgm:cxn modelId="{36A259D8-9B51-4B5B-A0F9-325EEC1E2016}" type="presParOf" srcId="{F653321E-114D-4714-9AAB-7FEA2C653849}" destId="{11D5B7EB-03A2-4565-BF5B-9D43BCF6511F}" srcOrd="4" destOrd="0" presId="urn:microsoft.com/office/officeart/2005/8/layout/cycle3"/>
    <dgm:cxn modelId="{15843070-61F8-41D1-B4B4-586BECF20E1B}" type="presParOf" srcId="{F653321E-114D-4714-9AAB-7FEA2C653849}" destId="{6101D7B3-B43A-4E5C-8822-77CDEA632101}" srcOrd="5" destOrd="0" presId="urn:microsoft.com/office/officeart/2005/8/layout/cycle3"/>
    <dgm:cxn modelId="{403E245C-F2D1-4717-832C-332EC8E46737}" type="presParOf" srcId="{F653321E-114D-4714-9AAB-7FEA2C653849}" destId="{5B9DE997-B9EC-4D38-8E14-DBBC0CCF88AA}" srcOrd="6" destOrd="0" presId="urn:microsoft.com/office/officeart/2005/8/layout/cycle3"/>
    <dgm:cxn modelId="{012C3330-0346-431F-9A5C-AD76105FFC07}" type="presParOf" srcId="{F653321E-114D-4714-9AAB-7FEA2C653849}" destId="{E98A1064-F3C0-47AD-B892-D41A9B93B895}" srcOrd="7" destOrd="0" presId="urn:microsoft.com/office/officeart/2005/8/layout/cycle3"/>
    <dgm:cxn modelId="{69944ADE-9173-4F52-B8D0-DB146A05202A}" type="presParOf" srcId="{F653321E-114D-4714-9AAB-7FEA2C653849}" destId="{E3DABD8D-77E3-46A4-A2DA-102FDC6B7E2A}" srcOrd="8" destOrd="0" presId="urn:microsoft.com/office/officeart/2005/8/layout/cycle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344EA7-017E-4176-994E-6725F58CDDA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DDA571A2-DBD7-4DB1-9056-CE8B6E0D7677}">
      <dgm:prSet phldrT="[Текст]"/>
      <dgm:spPr/>
      <dgm:t>
        <a:bodyPr/>
        <a:lstStyle/>
        <a:p>
          <a:r>
            <a:rPr lang="ru-RU" dirty="0" smtClean="0"/>
            <a:t>Что такое реакция</a:t>
          </a:r>
        </a:p>
        <a:p>
          <a:r>
            <a:rPr lang="ru-RU" dirty="0" smtClean="0"/>
            <a:t> поликонденсации? </a:t>
          </a:r>
          <a:endParaRPr lang="ru-RU" dirty="0"/>
        </a:p>
      </dgm:t>
    </dgm:pt>
    <dgm:pt modelId="{8FE3F921-F081-4378-9687-B19A073EBA50}" type="parTrans" cxnId="{1C2B4BF0-B3A6-42B5-B5F5-046A5C34C8DC}">
      <dgm:prSet/>
      <dgm:spPr/>
      <dgm:t>
        <a:bodyPr/>
        <a:lstStyle/>
        <a:p>
          <a:endParaRPr lang="ru-RU"/>
        </a:p>
      </dgm:t>
    </dgm:pt>
    <dgm:pt modelId="{B8BDFC92-87DC-47A1-B517-5B51A0EBD75C}" type="sibTrans" cxnId="{1C2B4BF0-B3A6-42B5-B5F5-046A5C34C8DC}">
      <dgm:prSet/>
      <dgm:spPr/>
      <dgm:t>
        <a:bodyPr/>
        <a:lstStyle/>
        <a:p>
          <a:endParaRPr lang="ru-RU"/>
        </a:p>
      </dgm:t>
    </dgm:pt>
    <dgm:pt modelId="{81C36BAC-C8EA-4CB3-A0AD-8AF59CBF413B}" type="pres">
      <dgm:prSet presAssocID="{4A344EA7-017E-4176-994E-6725F58CDDAD}" presName="Name0" presStyleCnt="0">
        <dgm:presLayoutVars>
          <dgm:dir/>
          <dgm:animLvl val="lvl"/>
          <dgm:resizeHandles val="exact"/>
        </dgm:presLayoutVars>
      </dgm:prSet>
      <dgm:spPr/>
    </dgm:pt>
    <dgm:pt modelId="{46ACA16A-1EDA-4D69-9794-D23C10381405}" type="pres">
      <dgm:prSet presAssocID="{4A344EA7-017E-4176-994E-6725F58CDDAD}" presName="dummy" presStyleCnt="0"/>
      <dgm:spPr/>
    </dgm:pt>
    <dgm:pt modelId="{F2DFB552-335B-44A5-B674-9E4FE7018D90}" type="pres">
      <dgm:prSet presAssocID="{4A344EA7-017E-4176-994E-6725F58CDDAD}" presName="linH" presStyleCnt="0"/>
      <dgm:spPr/>
    </dgm:pt>
    <dgm:pt modelId="{912A783C-4716-4EE5-9957-1BA7BE69466F}" type="pres">
      <dgm:prSet presAssocID="{4A344EA7-017E-4176-994E-6725F58CDDAD}" presName="padding1" presStyleCnt="0"/>
      <dgm:spPr/>
    </dgm:pt>
    <dgm:pt modelId="{F37B8E60-B7D5-4BBD-A133-F70F225DA084}" type="pres">
      <dgm:prSet presAssocID="{DDA571A2-DBD7-4DB1-9056-CE8B6E0D7677}" presName="linV" presStyleCnt="0"/>
      <dgm:spPr/>
    </dgm:pt>
    <dgm:pt modelId="{42802C45-5932-4B7A-A4B3-A7A0FE70D62B}" type="pres">
      <dgm:prSet presAssocID="{DDA571A2-DBD7-4DB1-9056-CE8B6E0D7677}" presName="spVertical1" presStyleCnt="0"/>
      <dgm:spPr/>
    </dgm:pt>
    <dgm:pt modelId="{190A4B4B-B5D9-46D9-889D-DF0E49222564}" type="pres">
      <dgm:prSet presAssocID="{DDA571A2-DBD7-4DB1-9056-CE8B6E0D7677}" presName="parTx" presStyleLbl="revTx" presStyleIdx="0" presStyleCnt="1" custScaleY="2508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DAFA0-A279-4CAF-B961-EF836DE22A6D}" type="pres">
      <dgm:prSet presAssocID="{DDA571A2-DBD7-4DB1-9056-CE8B6E0D7677}" presName="spVertical2" presStyleCnt="0"/>
      <dgm:spPr/>
    </dgm:pt>
    <dgm:pt modelId="{2AFDD4AB-F449-4E38-8F61-E79A96C8233C}" type="pres">
      <dgm:prSet presAssocID="{DDA571A2-DBD7-4DB1-9056-CE8B6E0D7677}" presName="spVertical3" presStyleCnt="0"/>
      <dgm:spPr/>
    </dgm:pt>
    <dgm:pt modelId="{AFF21C8E-6B89-4A93-A2DE-DFFD1434A523}" type="pres">
      <dgm:prSet presAssocID="{4A344EA7-017E-4176-994E-6725F58CDDAD}" presName="padding2" presStyleCnt="0"/>
      <dgm:spPr/>
    </dgm:pt>
    <dgm:pt modelId="{73C22D1A-5161-497D-B3EA-3106BC844B2C}" type="pres">
      <dgm:prSet presAssocID="{4A344EA7-017E-4176-994E-6725F58CDDAD}" presName="negArrow" presStyleCnt="0"/>
      <dgm:spPr/>
    </dgm:pt>
    <dgm:pt modelId="{B3F04B66-5DB6-4F34-8033-8E5E18CDB17D}" type="pres">
      <dgm:prSet presAssocID="{4A344EA7-017E-4176-994E-6725F58CDDAD}" presName="backgroundArrow" presStyleLbl="node1" presStyleIdx="0" presStyleCnt="1" custScaleY="176389" custLinFactNeighborX="-3252" custLinFactNeighborY="951"/>
      <dgm:spPr/>
    </dgm:pt>
  </dgm:ptLst>
  <dgm:cxnLst>
    <dgm:cxn modelId="{2729E218-1614-4FDE-8926-45B75E7F245F}" type="presOf" srcId="{DDA571A2-DBD7-4DB1-9056-CE8B6E0D7677}" destId="{190A4B4B-B5D9-46D9-889D-DF0E49222564}" srcOrd="0" destOrd="0" presId="urn:microsoft.com/office/officeart/2005/8/layout/hProcess3"/>
    <dgm:cxn modelId="{A329DA16-3B70-44FE-BF07-72D418644C57}" type="presOf" srcId="{4A344EA7-017E-4176-994E-6725F58CDDAD}" destId="{81C36BAC-C8EA-4CB3-A0AD-8AF59CBF413B}" srcOrd="0" destOrd="0" presId="urn:microsoft.com/office/officeart/2005/8/layout/hProcess3"/>
    <dgm:cxn modelId="{1C2B4BF0-B3A6-42B5-B5F5-046A5C34C8DC}" srcId="{4A344EA7-017E-4176-994E-6725F58CDDAD}" destId="{DDA571A2-DBD7-4DB1-9056-CE8B6E0D7677}" srcOrd="0" destOrd="0" parTransId="{8FE3F921-F081-4378-9687-B19A073EBA50}" sibTransId="{B8BDFC92-87DC-47A1-B517-5B51A0EBD75C}"/>
    <dgm:cxn modelId="{A6CF0ED0-8FA0-4130-8948-4C2B6EBEFBC1}" type="presParOf" srcId="{81C36BAC-C8EA-4CB3-A0AD-8AF59CBF413B}" destId="{46ACA16A-1EDA-4D69-9794-D23C10381405}" srcOrd="0" destOrd="0" presId="urn:microsoft.com/office/officeart/2005/8/layout/hProcess3"/>
    <dgm:cxn modelId="{B40462AB-1BCD-4FAA-8294-E32C90CDE332}" type="presParOf" srcId="{81C36BAC-C8EA-4CB3-A0AD-8AF59CBF413B}" destId="{F2DFB552-335B-44A5-B674-9E4FE7018D90}" srcOrd="1" destOrd="0" presId="urn:microsoft.com/office/officeart/2005/8/layout/hProcess3"/>
    <dgm:cxn modelId="{65B0C633-0EBF-4E43-8719-42B7FEF07642}" type="presParOf" srcId="{F2DFB552-335B-44A5-B674-9E4FE7018D90}" destId="{912A783C-4716-4EE5-9957-1BA7BE69466F}" srcOrd="0" destOrd="0" presId="urn:microsoft.com/office/officeart/2005/8/layout/hProcess3"/>
    <dgm:cxn modelId="{28BCCD88-E195-40B3-9FFF-BDC179D376E1}" type="presParOf" srcId="{F2DFB552-335B-44A5-B674-9E4FE7018D90}" destId="{F37B8E60-B7D5-4BBD-A133-F70F225DA084}" srcOrd="1" destOrd="0" presId="urn:microsoft.com/office/officeart/2005/8/layout/hProcess3"/>
    <dgm:cxn modelId="{EC70AF58-742F-4142-AF4F-3D900C080B22}" type="presParOf" srcId="{F37B8E60-B7D5-4BBD-A133-F70F225DA084}" destId="{42802C45-5932-4B7A-A4B3-A7A0FE70D62B}" srcOrd="0" destOrd="0" presId="urn:microsoft.com/office/officeart/2005/8/layout/hProcess3"/>
    <dgm:cxn modelId="{BB899C53-6392-4CA0-B5EA-426ADD7BEE8E}" type="presParOf" srcId="{F37B8E60-B7D5-4BBD-A133-F70F225DA084}" destId="{190A4B4B-B5D9-46D9-889D-DF0E49222564}" srcOrd="1" destOrd="0" presId="urn:microsoft.com/office/officeart/2005/8/layout/hProcess3"/>
    <dgm:cxn modelId="{90A9D9C9-6A60-459A-9003-BA4BD62E5156}" type="presParOf" srcId="{F37B8E60-B7D5-4BBD-A133-F70F225DA084}" destId="{825DAFA0-A279-4CAF-B961-EF836DE22A6D}" srcOrd="2" destOrd="0" presId="urn:microsoft.com/office/officeart/2005/8/layout/hProcess3"/>
    <dgm:cxn modelId="{130FBA71-ECDC-4756-AB7B-46729E01C022}" type="presParOf" srcId="{F37B8E60-B7D5-4BBD-A133-F70F225DA084}" destId="{2AFDD4AB-F449-4E38-8F61-E79A96C8233C}" srcOrd="3" destOrd="0" presId="urn:microsoft.com/office/officeart/2005/8/layout/hProcess3"/>
    <dgm:cxn modelId="{042CDE84-BE2D-4D17-B8FA-186DDECA2596}" type="presParOf" srcId="{F2DFB552-335B-44A5-B674-9E4FE7018D90}" destId="{AFF21C8E-6B89-4A93-A2DE-DFFD1434A523}" srcOrd="2" destOrd="0" presId="urn:microsoft.com/office/officeart/2005/8/layout/hProcess3"/>
    <dgm:cxn modelId="{37145B80-2299-4FA9-85B8-0D3B28060FAF}" type="presParOf" srcId="{F2DFB552-335B-44A5-B674-9E4FE7018D90}" destId="{73C22D1A-5161-497D-B3EA-3106BC844B2C}" srcOrd="3" destOrd="0" presId="urn:microsoft.com/office/officeart/2005/8/layout/hProcess3"/>
    <dgm:cxn modelId="{7771797C-DBD5-4843-920C-8B1E30A2F884}" type="presParOf" srcId="{F2DFB552-335B-44A5-B674-9E4FE7018D90}" destId="{B3F04B66-5DB6-4F34-8033-8E5E18CDB17D}" srcOrd="4" destOrd="0" presId="urn:microsoft.com/office/officeart/2005/8/layout/hProcess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602E14D-FD55-4AD4-B0CD-A94F03C10F02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8FFD4BC6-2AFB-4EDE-92B9-5DC730915643}">
      <dgm:prSet phldrT="[Текст]"/>
      <dgm:spPr/>
      <dgm:t>
        <a:bodyPr/>
        <a:lstStyle/>
        <a:p>
          <a:r>
            <a:rPr lang="ru-RU" b="1" dirty="0" smtClean="0"/>
            <a:t>Реакция поликонденсации</a:t>
          </a:r>
          <a:r>
            <a:rPr lang="ru-RU" dirty="0" smtClean="0"/>
            <a:t> - это процесс образования полимеров из множества молекул мономеров, которые сопровождаются выделением побочного низкомолекулярного продукта (чаще всего воды).</a:t>
          </a:r>
          <a:endParaRPr lang="ru-RU" dirty="0"/>
        </a:p>
      </dgm:t>
    </dgm:pt>
    <dgm:pt modelId="{94488172-CA7C-4C9F-BB52-3B428E5E2B69}" type="parTrans" cxnId="{58F0C09A-782F-48B6-ABF4-08053E1EA56F}">
      <dgm:prSet/>
      <dgm:spPr/>
      <dgm:t>
        <a:bodyPr/>
        <a:lstStyle/>
        <a:p>
          <a:endParaRPr lang="ru-RU"/>
        </a:p>
      </dgm:t>
    </dgm:pt>
    <dgm:pt modelId="{A8A33797-C988-4905-AAAD-43CA8CAF86C9}" type="sibTrans" cxnId="{58F0C09A-782F-48B6-ABF4-08053E1EA56F}">
      <dgm:prSet/>
      <dgm:spPr/>
      <dgm:t>
        <a:bodyPr/>
        <a:lstStyle/>
        <a:p>
          <a:endParaRPr lang="ru-RU"/>
        </a:p>
      </dgm:t>
    </dgm:pt>
    <dgm:pt modelId="{46FAD1D3-ADAD-40BC-9308-12AB70FE7C81}" type="pres">
      <dgm:prSet presAssocID="{0602E14D-FD55-4AD4-B0CD-A94F03C10F0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E391EF3-67E7-4F95-90AC-FEE1B0A89072}" type="pres">
      <dgm:prSet presAssocID="{8FFD4BC6-2AFB-4EDE-92B9-5DC730915643}" presName="gear1" presStyleLbl="node1" presStyleIdx="0" presStyleCnt="1" custScaleX="272727" custScaleY="1818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9B2E3-4E48-44BE-85DB-BB50BF73B2FB}" type="pres">
      <dgm:prSet presAssocID="{8FFD4BC6-2AFB-4EDE-92B9-5DC730915643}" presName="gear1srcNode" presStyleLbl="node1" presStyleIdx="0" presStyleCnt="1"/>
      <dgm:spPr/>
      <dgm:t>
        <a:bodyPr/>
        <a:lstStyle/>
        <a:p>
          <a:endParaRPr lang="ru-RU"/>
        </a:p>
      </dgm:t>
    </dgm:pt>
    <dgm:pt modelId="{BEDA69D9-9924-4ECD-9EB2-9D468170B6B3}" type="pres">
      <dgm:prSet presAssocID="{8FFD4BC6-2AFB-4EDE-92B9-5DC730915643}" presName="gear1dstNode" presStyleLbl="node1" presStyleIdx="0" presStyleCnt="1"/>
      <dgm:spPr/>
      <dgm:t>
        <a:bodyPr/>
        <a:lstStyle/>
        <a:p>
          <a:endParaRPr lang="ru-RU"/>
        </a:p>
      </dgm:t>
    </dgm:pt>
    <dgm:pt modelId="{071EDBC4-F59D-46DB-89D7-CAC64B182150}" type="pres">
      <dgm:prSet presAssocID="{A8A33797-C988-4905-AAAD-43CA8CAF86C9}" presName="connector1" presStyleLbl="sibTrans2D1" presStyleIdx="0" presStyleCnt="1" custLinFactNeighborX="23936" custLinFactNeighborY="2042"/>
      <dgm:spPr/>
      <dgm:t>
        <a:bodyPr/>
        <a:lstStyle/>
        <a:p>
          <a:endParaRPr lang="ru-RU"/>
        </a:p>
      </dgm:t>
    </dgm:pt>
  </dgm:ptLst>
  <dgm:cxnLst>
    <dgm:cxn modelId="{54C9A05C-ADEB-476F-BABB-9BEAF3C6BABB}" type="presOf" srcId="{0602E14D-FD55-4AD4-B0CD-A94F03C10F02}" destId="{46FAD1D3-ADAD-40BC-9308-12AB70FE7C81}" srcOrd="0" destOrd="0" presId="urn:microsoft.com/office/officeart/2005/8/layout/gear1"/>
    <dgm:cxn modelId="{8C22505D-391C-4481-B6AF-08417AA12E62}" type="presOf" srcId="{8FFD4BC6-2AFB-4EDE-92B9-5DC730915643}" destId="{BEDA69D9-9924-4ECD-9EB2-9D468170B6B3}" srcOrd="2" destOrd="0" presId="urn:microsoft.com/office/officeart/2005/8/layout/gear1"/>
    <dgm:cxn modelId="{ED66EAF2-5CFB-44AC-8DC5-1A680469ED32}" type="presOf" srcId="{8FFD4BC6-2AFB-4EDE-92B9-5DC730915643}" destId="{0E391EF3-67E7-4F95-90AC-FEE1B0A89072}" srcOrd="0" destOrd="0" presId="urn:microsoft.com/office/officeart/2005/8/layout/gear1"/>
    <dgm:cxn modelId="{C97AF70C-6199-4158-B51D-BA200E0FAADB}" type="presOf" srcId="{8FFD4BC6-2AFB-4EDE-92B9-5DC730915643}" destId="{0229B2E3-4E48-44BE-85DB-BB50BF73B2FB}" srcOrd="1" destOrd="0" presId="urn:microsoft.com/office/officeart/2005/8/layout/gear1"/>
    <dgm:cxn modelId="{3AA6775F-EE8A-4672-9F38-BA0EBE87D7CB}" type="presOf" srcId="{A8A33797-C988-4905-AAAD-43CA8CAF86C9}" destId="{071EDBC4-F59D-46DB-89D7-CAC64B182150}" srcOrd="0" destOrd="0" presId="urn:microsoft.com/office/officeart/2005/8/layout/gear1"/>
    <dgm:cxn modelId="{58F0C09A-782F-48B6-ABF4-08053E1EA56F}" srcId="{0602E14D-FD55-4AD4-B0CD-A94F03C10F02}" destId="{8FFD4BC6-2AFB-4EDE-92B9-5DC730915643}" srcOrd="0" destOrd="0" parTransId="{94488172-CA7C-4C9F-BB52-3B428E5E2B69}" sibTransId="{A8A33797-C988-4905-AAAD-43CA8CAF86C9}"/>
    <dgm:cxn modelId="{6CC81B94-67A9-4093-8149-93C166824F9D}" type="presParOf" srcId="{46FAD1D3-ADAD-40BC-9308-12AB70FE7C81}" destId="{0E391EF3-67E7-4F95-90AC-FEE1B0A89072}" srcOrd="0" destOrd="0" presId="urn:microsoft.com/office/officeart/2005/8/layout/gear1"/>
    <dgm:cxn modelId="{98D1A734-C1A0-4785-9341-61B2012E03C5}" type="presParOf" srcId="{46FAD1D3-ADAD-40BC-9308-12AB70FE7C81}" destId="{0229B2E3-4E48-44BE-85DB-BB50BF73B2FB}" srcOrd="1" destOrd="0" presId="urn:microsoft.com/office/officeart/2005/8/layout/gear1"/>
    <dgm:cxn modelId="{9BA73F32-80E5-40C6-9DB7-33D85CB344F6}" type="presParOf" srcId="{46FAD1D3-ADAD-40BC-9308-12AB70FE7C81}" destId="{BEDA69D9-9924-4ECD-9EB2-9D468170B6B3}" srcOrd="2" destOrd="0" presId="urn:microsoft.com/office/officeart/2005/8/layout/gear1"/>
    <dgm:cxn modelId="{E8CB5A00-DCA0-467B-8596-B3391CCB0F2C}" type="presParOf" srcId="{46FAD1D3-ADAD-40BC-9308-12AB70FE7C81}" destId="{071EDBC4-F59D-46DB-89D7-CAC64B182150}" srcOrd="3" destOrd="0" presId="urn:microsoft.com/office/officeart/2005/8/layout/gear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A344EA7-017E-4176-994E-6725F58CDDA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DDA571A2-DBD7-4DB1-9056-CE8B6E0D7677}">
      <dgm:prSet phldrT="[Текст]"/>
      <dgm:spPr/>
      <dgm:t>
        <a:bodyPr/>
        <a:lstStyle/>
        <a:p>
          <a:r>
            <a:rPr lang="ru-RU" dirty="0" smtClean="0"/>
            <a:t>Что такое реакция</a:t>
          </a:r>
        </a:p>
        <a:p>
          <a:r>
            <a:rPr lang="ru-RU" dirty="0" smtClean="0"/>
            <a:t> полимеризации? </a:t>
          </a:r>
          <a:endParaRPr lang="ru-RU" dirty="0"/>
        </a:p>
      </dgm:t>
    </dgm:pt>
    <dgm:pt modelId="{8FE3F921-F081-4378-9687-B19A073EBA50}" type="parTrans" cxnId="{1C2B4BF0-B3A6-42B5-B5F5-046A5C34C8DC}">
      <dgm:prSet/>
      <dgm:spPr/>
      <dgm:t>
        <a:bodyPr/>
        <a:lstStyle/>
        <a:p>
          <a:endParaRPr lang="ru-RU"/>
        </a:p>
      </dgm:t>
    </dgm:pt>
    <dgm:pt modelId="{B8BDFC92-87DC-47A1-B517-5B51A0EBD75C}" type="sibTrans" cxnId="{1C2B4BF0-B3A6-42B5-B5F5-046A5C34C8DC}">
      <dgm:prSet/>
      <dgm:spPr/>
      <dgm:t>
        <a:bodyPr/>
        <a:lstStyle/>
        <a:p>
          <a:endParaRPr lang="ru-RU"/>
        </a:p>
      </dgm:t>
    </dgm:pt>
    <dgm:pt modelId="{81C36BAC-C8EA-4CB3-A0AD-8AF59CBF413B}" type="pres">
      <dgm:prSet presAssocID="{4A344EA7-017E-4176-994E-6725F58CDDAD}" presName="Name0" presStyleCnt="0">
        <dgm:presLayoutVars>
          <dgm:dir/>
          <dgm:animLvl val="lvl"/>
          <dgm:resizeHandles val="exact"/>
        </dgm:presLayoutVars>
      </dgm:prSet>
      <dgm:spPr/>
    </dgm:pt>
    <dgm:pt modelId="{46ACA16A-1EDA-4D69-9794-D23C10381405}" type="pres">
      <dgm:prSet presAssocID="{4A344EA7-017E-4176-994E-6725F58CDDAD}" presName="dummy" presStyleCnt="0"/>
      <dgm:spPr/>
    </dgm:pt>
    <dgm:pt modelId="{F2DFB552-335B-44A5-B674-9E4FE7018D90}" type="pres">
      <dgm:prSet presAssocID="{4A344EA7-017E-4176-994E-6725F58CDDAD}" presName="linH" presStyleCnt="0"/>
      <dgm:spPr/>
    </dgm:pt>
    <dgm:pt modelId="{912A783C-4716-4EE5-9957-1BA7BE69466F}" type="pres">
      <dgm:prSet presAssocID="{4A344EA7-017E-4176-994E-6725F58CDDAD}" presName="padding1" presStyleCnt="0"/>
      <dgm:spPr/>
    </dgm:pt>
    <dgm:pt modelId="{F37B8E60-B7D5-4BBD-A133-F70F225DA084}" type="pres">
      <dgm:prSet presAssocID="{DDA571A2-DBD7-4DB1-9056-CE8B6E0D7677}" presName="linV" presStyleCnt="0"/>
      <dgm:spPr/>
    </dgm:pt>
    <dgm:pt modelId="{42802C45-5932-4B7A-A4B3-A7A0FE70D62B}" type="pres">
      <dgm:prSet presAssocID="{DDA571A2-DBD7-4DB1-9056-CE8B6E0D7677}" presName="spVertical1" presStyleCnt="0"/>
      <dgm:spPr/>
    </dgm:pt>
    <dgm:pt modelId="{190A4B4B-B5D9-46D9-889D-DF0E49222564}" type="pres">
      <dgm:prSet presAssocID="{DDA571A2-DBD7-4DB1-9056-CE8B6E0D7677}" presName="parTx" presStyleLbl="revTx" presStyleIdx="0" presStyleCnt="1" custScaleY="2508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DAFA0-A279-4CAF-B961-EF836DE22A6D}" type="pres">
      <dgm:prSet presAssocID="{DDA571A2-DBD7-4DB1-9056-CE8B6E0D7677}" presName="spVertical2" presStyleCnt="0"/>
      <dgm:spPr/>
    </dgm:pt>
    <dgm:pt modelId="{2AFDD4AB-F449-4E38-8F61-E79A96C8233C}" type="pres">
      <dgm:prSet presAssocID="{DDA571A2-DBD7-4DB1-9056-CE8B6E0D7677}" presName="spVertical3" presStyleCnt="0"/>
      <dgm:spPr/>
    </dgm:pt>
    <dgm:pt modelId="{AFF21C8E-6B89-4A93-A2DE-DFFD1434A523}" type="pres">
      <dgm:prSet presAssocID="{4A344EA7-017E-4176-994E-6725F58CDDAD}" presName="padding2" presStyleCnt="0"/>
      <dgm:spPr/>
    </dgm:pt>
    <dgm:pt modelId="{73C22D1A-5161-497D-B3EA-3106BC844B2C}" type="pres">
      <dgm:prSet presAssocID="{4A344EA7-017E-4176-994E-6725F58CDDAD}" presName="negArrow" presStyleCnt="0"/>
      <dgm:spPr/>
    </dgm:pt>
    <dgm:pt modelId="{B3F04B66-5DB6-4F34-8033-8E5E18CDB17D}" type="pres">
      <dgm:prSet presAssocID="{4A344EA7-017E-4176-994E-6725F58CDDAD}" presName="backgroundArrow" presStyleLbl="node1" presStyleIdx="0" presStyleCnt="1" custScaleY="176389" custLinFactNeighborX="-3252" custLinFactNeighborY="951"/>
      <dgm:spPr/>
    </dgm:pt>
  </dgm:ptLst>
  <dgm:cxnLst>
    <dgm:cxn modelId="{07E280A2-123D-4122-9B05-435845FAA349}" type="presOf" srcId="{4A344EA7-017E-4176-994E-6725F58CDDAD}" destId="{81C36BAC-C8EA-4CB3-A0AD-8AF59CBF413B}" srcOrd="0" destOrd="0" presId="urn:microsoft.com/office/officeart/2005/8/layout/hProcess3"/>
    <dgm:cxn modelId="{1C2B4BF0-B3A6-42B5-B5F5-046A5C34C8DC}" srcId="{4A344EA7-017E-4176-994E-6725F58CDDAD}" destId="{DDA571A2-DBD7-4DB1-9056-CE8B6E0D7677}" srcOrd="0" destOrd="0" parTransId="{8FE3F921-F081-4378-9687-B19A073EBA50}" sibTransId="{B8BDFC92-87DC-47A1-B517-5B51A0EBD75C}"/>
    <dgm:cxn modelId="{B78061C1-66D0-45D8-85C5-4E0EBA6125FF}" type="presOf" srcId="{DDA571A2-DBD7-4DB1-9056-CE8B6E0D7677}" destId="{190A4B4B-B5D9-46D9-889D-DF0E49222564}" srcOrd="0" destOrd="0" presId="urn:microsoft.com/office/officeart/2005/8/layout/hProcess3"/>
    <dgm:cxn modelId="{276286CD-B1CA-4627-B881-0F52A9310C95}" type="presParOf" srcId="{81C36BAC-C8EA-4CB3-A0AD-8AF59CBF413B}" destId="{46ACA16A-1EDA-4D69-9794-D23C10381405}" srcOrd="0" destOrd="0" presId="urn:microsoft.com/office/officeart/2005/8/layout/hProcess3"/>
    <dgm:cxn modelId="{B1B7BFDE-E60F-48C9-A484-A8E3FB687B1D}" type="presParOf" srcId="{81C36BAC-C8EA-4CB3-A0AD-8AF59CBF413B}" destId="{F2DFB552-335B-44A5-B674-9E4FE7018D90}" srcOrd="1" destOrd="0" presId="urn:microsoft.com/office/officeart/2005/8/layout/hProcess3"/>
    <dgm:cxn modelId="{9ED3FB58-CA38-4D6D-8B6E-DEBF17CF3BE6}" type="presParOf" srcId="{F2DFB552-335B-44A5-B674-9E4FE7018D90}" destId="{912A783C-4716-4EE5-9957-1BA7BE69466F}" srcOrd="0" destOrd="0" presId="urn:microsoft.com/office/officeart/2005/8/layout/hProcess3"/>
    <dgm:cxn modelId="{3C3128FA-CA57-4245-8BF1-5783CD015772}" type="presParOf" srcId="{F2DFB552-335B-44A5-B674-9E4FE7018D90}" destId="{F37B8E60-B7D5-4BBD-A133-F70F225DA084}" srcOrd="1" destOrd="0" presId="urn:microsoft.com/office/officeart/2005/8/layout/hProcess3"/>
    <dgm:cxn modelId="{E8D29AF4-5022-4FDD-9254-8C37AF07AD9F}" type="presParOf" srcId="{F37B8E60-B7D5-4BBD-A133-F70F225DA084}" destId="{42802C45-5932-4B7A-A4B3-A7A0FE70D62B}" srcOrd="0" destOrd="0" presId="urn:microsoft.com/office/officeart/2005/8/layout/hProcess3"/>
    <dgm:cxn modelId="{835D0822-A745-42DA-B194-6E6C44BAF6F0}" type="presParOf" srcId="{F37B8E60-B7D5-4BBD-A133-F70F225DA084}" destId="{190A4B4B-B5D9-46D9-889D-DF0E49222564}" srcOrd="1" destOrd="0" presId="urn:microsoft.com/office/officeart/2005/8/layout/hProcess3"/>
    <dgm:cxn modelId="{1AD35B34-06D6-4EE4-B484-0FAC0818DA55}" type="presParOf" srcId="{F37B8E60-B7D5-4BBD-A133-F70F225DA084}" destId="{825DAFA0-A279-4CAF-B961-EF836DE22A6D}" srcOrd="2" destOrd="0" presId="urn:microsoft.com/office/officeart/2005/8/layout/hProcess3"/>
    <dgm:cxn modelId="{523E8644-EE77-4BBA-A0A7-5BB4178342DB}" type="presParOf" srcId="{F37B8E60-B7D5-4BBD-A133-F70F225DA084}" destId="{2AFDD4AB-F449-4E38-8F61-E79A96C8233C}" srcOrd="3" destOrd="0" presId="urn:microsoft.com/office/officeart/2005/8/layout/hProcess3"/>
    <dgm:cxn modelId="{D5C32D89-D5B5-43F7-BB0E-B05B84833C8A}" type="presParOf" srcId="{F2DFB552-335B-44A5-B674-9E4FE7018D90}" destId="{AFF21C8E-6B89-4A93-A2DE-DFFD1434A523}" srcOrd="2" destOrd="0" presId="urn:microsoft.com/office/officeart/2005/8/layout/hProcess3"/>
    <dgm:cxn modelId="{2040AF70-FE36-4FB8-BCF7-E0B159F8ECA1}" type="presParOf" srcId="{F2DFB552-335B-44A5-B674-9E4FE7018D90}" destId="{73C22D1A-5161-497D-B3EA-3106BC844B2C}" srcOrd="3" destOrd="0" presId="urn:microsoft.com/office/officeart/2005/8/layout/hProcess3"/>
    <dgm:cxn modelId="{D866C7B8-F48D-461C-9172-066E9B8A91D7}" type="presParOf" srcId="{F2DFB552-335B-44A5-B674-9E4FE7018D90}" destId="{B3F04B66-5DB6-4F34-8033-8E5E18CDB17D}" srcOrd="4" destOrd="0" presId="urn:microsoft.com/office/officeart/2005/8/layout/hProcess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02E14D-FD55-4AD4-B0CD-A94F03C10F02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8FFD4BC6-2AFB-4EDE-92B9-5DC730915643}">
      <dgm:prSet phldrT="[Текст]"/>
      <dgm:spPr/>
      <dgm:t>
        <a:bodyPr/>
        <a:lstStyle/>
        <a:p>
          <a:r>
            <a:rPr lang="ru-RU" b="1" dirty="0" smtClean="0"/>
            <a:t>Реакция полимеризации</a:t>
          </a:r>
          <a:r>
            <a:rPr lang="ru-RU" dirty="0" smtClean="0"/>
            <a:t> - это химический процесс соединения множества молекул мономеров в крупные молекулы полимеров.</a:t>
          </a:r>
          <a:endParaRPr lang="ru-RU" dirty="0"/>
        </a:p>
      </dgm:t>
    </dgm:pt>
    <dgm:pt modelId="{94488172-CA7C-4C9F-BB52-3B428E5E2B69}" type="parTrans" cxnId="{58F0C09A-782F-48B6-ABF4-08053E1EA56F}">
      <dgm:prSet/>
      <dgm:spPr/>
      <dgm:t>
        <a:bodyPr/>
        <a:lstStyle/>
        <a:p>
          <a:endParaRPr lang="ru-RU"/>
        </a:p>
      </dgm:t>
    </dgm:pt>
    <dgm:pt modelId="{A8A33797-C988-4905-AAAD-43CA8CAF86C9}" type="sibTrans" cxnId="{58F0C09A-782F-48B6-ABF4-08053E1EA56F}">
      <dgm:prSet/>
      <dgm:spPr/>
      <dgm:t>
        <a:bodyPr/>
        <a:lstStyle/>
        <a:p>
          <a:endParaRPr lang="ru-RU"/>
        </a:p>
      </dgm:t>
    </dgm:pt>
    <dgm:pt modelId="{46FAD1D3-ADAD-40BC-9308-12AB70FE7C81}" type="pres">
      <dgm:prSet presAssocID="{0602E14D-FD55-4AD4-B0CD-A94F03C10F0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E391EF3-67E7-4F95-90AC-FEE1B0A89072}" type="pres">
      <dgm:prSet presAssocID="{8FFD4BC6-2AFB-4EDE-92B9-5DC730915643}" presName="gear1" presStyleLbl="node1" presStyleIdx="0" presStyleCnt="1" custScaleX="272727" custScaleY="1818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9B2E3-4E48-44BE-85DB-BB50BF73B2FB}" type="pres">
      <dgm:prSet presAssocID="{8FFD4BC6-2AFB-4EDE-92B9-5DC730915643}" presName="gear1srcNode" presStyleLbl="node1" presStyleIdx="0" presStyleCnt="1"/>
      <dgm:spPr/>
      <dgm:t>
        <a:bodyPr/>
        <a:lstStyle/>
        <a:p>
          <a:endParaRPr lang="ru-RU"/>
        </a:p>
      </dgm:t>
    </dgm:pt>
    <dgm:pt modelId="{BEDA69D9-9924-4ECD-9EB2-9D468170B6B3}" type="pres">
      <dgm:prSet presAssocID="{8FFD4BC6-2AFB-4EDE-92B9-5DC730915643}" presName="gear1dstNode" presStyleLbl="node1" presStyleIdx="0" presStyleCnt="1"/>
      <dgm:spPr/>
      <dgm:t>
        <a:bodyPr/>
        <a:lstStyle/>
        <a:p>
          <a:endParaRPr lang="ru-RU"/>
        </a:p>
      </dgm:t>
    </dgm:pt>
    <dgm:pt modelId="{071EDBC4-F59D-46DB-89D7-CAC64B182150}" type="pres">
      <dgm:prSet presAssocID="{A8A33797-C988-4905-AAAD-43CA8CAF86C9}" presName="connector1" presStyleLbl="sibTrans2D1" presStyleIdx="0" presStyleCnt="1" custLinFactNeighborX="21317" custLinFactNeighborY="-578"/>
      <dgm:spPr/>
      <dgm:t>
        <a:bodyPr/>
        <a:lstStyle/>
        <a:p>
          <a:endParaRPr lang="ru-RU"/>
        </a:p>
      </dgm:t>
    </dgm:pt>
  </dgm:ptLst>
  <dgm:cxnLst>
    <dgm:cxn modelId="{FEF60909-A7DC-4AF8-9ADC-9655588D7388}" type="presOf" srcId="{8FFD4BC6-2AFB-4EDE-92B9-5DC730915643}" destId="{0E391EF3-67E7-4F95-90AC-FEE1B0A89072}" srcOrd="0" destOrd="0" presId="urn:microsoft.com/office/officeart/2005/8/layout/gear1"/>
    <dgm:cxn modelId="{D2585828-F8C1-41AD-9DF0-9E733C23EF65}" type="presOf" srcId="{A8A33797-C988-4905-AAAD-43CA8CAF86C9}" destId="{071EDBC4-F59D-46DB-89D7-CAC64B182150}" srcOrd="0" destOrd="0" presId="urn:microsoft.com/office/officeart/2005/8/layout/gear1"/>
    <dgm:cxn modelId="{DA935DB8-C19C-4A2C-8AF8-CD36F1F9BBD7}" type="presOf" srcId="{8FFD4BC6-2AFB-4EDE-92B9-5DC730915643}" destId="{0229B2E3-4E48-44BE-85DB-BB50BF73B2FB}" srcOrd="1" destOrd="0" presId="urn:microsoft.com/office/officeart/2005/8/layout/gear1"/>
    <dgm:cxn modelId="{76532FF3-5D7A-476C-98FC-84FF80F8AE23}" type="presOf" srcId="{0602E14D-FD55-4AD4-B0CD-A94F03C10F02}" destId="{46FAD1D3-ADAD-40BC-9308-12AB70FE7C81}" srcOrd="0" destOrd="0" presId="urn:microsoft.com/office/officeart/2005/8/layout/gear1"/>
    <dgm:cxn modelId="{1FB1838A-636A-4BB0-8F1D-06E514B67D17}" type="presOf" srcId="{8FFD4BC6-2AFB-4EDE-92B9-5DC730915643}" destId="{BEDA69D9-9924-4ECD-9EB2-9D468170B6B3}" srcOrd="2" destOrd="0" presId="urn:microsoft.com/office/officeart/2005/8/layout/gear1"/>
    <dgm:cxn modelId="{58F0C09A-782F-48B6-ABF4-08053E1EA56F}" srcId="{0602E14D-FD55-4AD4-B0CD-A94F03C10F02}" destId="{8FFD4BC6-2AFB-4EDE-92B9-5DC730915643}" srcOrd="0" destOrd="0" parTransId="{94488172-CA7C-4C9F-BB52-3B428E5E2B69}" sibTransId="{A8A33797-C988-4905-AAAD-43CA8CAF86C9}"/>
    <dgm:cxn modelId="{B67968CA-F5B6-4DA0-ABFB-1668132D73B4}" type="presParOf" srcId="{46FAD1D3-ADAD-40BC-9308-12AB70FE7C81}" destId="{0E391EF3-67E7-4F95-90AC-FEE1B0A89072}" srcOrd="0" destOrd="0" presId="urn:microsoft.com/office/officeart/2005/8/layout/gear1"/>
    <dgm:cxn modelId="{176782A5-A269-465B-950A-489FD5658CD8}" type="presParOf" srcId="{46FAD1D3-ADAD-40BC-9308-12AB70FE7C81}" destId="{0229B2E3-4E48-44BE-85DB-BB50BF73B2FB}" srcOrd="1" destOrd="0" presId="urn:microsoft.com/office/officeart/2005/8/layout/gear1"/>
    <dgm:cxn modelId="{31DE13FB-295B-4E2B-9F56-8560F94F3C72}" type="presParOf" srcId="{46FAD1D3-ADAD-40BC-9308-12AB70FE7C81}" destId="{BEDA69D9-9924-4ECD-9EB2-9D468170B6B3}" srcOrd="2" destOrd="0" presId="urn:microsoft.com/office/officeart/2005/8/layout/gear1"/>
    <dgm:cxn modelId="{799AD3F0-A386-460F-B57A-45CB32FDB26B}" type="presParOf" srcId="{46FAD1D3-ADAD-40BC-9308-12AB70FE7C81}" destId="{071EDBC4-F59D-46DB-89D7-CAC64B182150}" srcOrd="3" destOrd="0" presId="urn:microsoft.com/office/officeart/2005/8/layout/gear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6A6643-9CDE-4A6B-AF4F-479D8C48F39A}">
      <dsp:nvSpPr>
        <dsp:cNvPr id="0" name=""/>
        <dsp:cNvSpPr/>
      </dsp:nvSpPr>
      <dsp:spPr>
        <a:xfrm>
          <a:off x="0" y="85234"/>
          <a:ext cx="8640960" cy="1152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/>
              </a:solidFill>
            </a:rPr>
            <a:t>Тема урока:</a:t>
          </a:r>
          <a:r>
            <a:rPr lang="ru-RU" sz="2900" kern="1200" dirty="0" smtClean="0">
              <a:solidFill>
                <a:schemeClr val="tx1"/>
              </a:solidFill>
            </a:rPr>
            <a:t>             </a:t>
          </a:r>
          <a:r>
            <a:rPr lang="ru-RU" sz="2900" kern="1200" dirty="0" smtClean="0"/>
            <a:t>Полимеры.</a:t>
          </a:r>
          <a:endParaRPr lang="ru-RU" sz="2900" kern="1200" dirty="0"/>
        </a:p>
      </dsp:txBody>
      <dsp:txXfrm>
        <a:off x="56237" y="141471"/>
        <a:ext cx="8528486" cy="1039555"/>
      </dsp:txXfrm>
    </dsp:sp>
    <dsp:sp modelId="{61662FE8-19A2-44CF-8DEB-63C1EAF8F4EF}">
      <dsp:nvSpPr>
        <dsp:cNvPr id="0" name=""/>
        <dsp:cNvSpPr/>
      </dsp:nvSpPr>
      <dsp:spPr>
        <a:xfrm>
          <a:off x="0" y="1320783"/>
          <a:ext cx="8640960" cy="1152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u="sng" kern="1200" dirty="0" smtClean="0">
              <a:solidFill>
                <a:schemeClr val="tx1"/>
              </a:solidFill>
            </a:rPr>
            <a:t>Цели урока: </a:t>
          </a:r>
          <a:r>
            <a:rPr lang="ru-RU" sz="2900" kern="1200" dirty="0" smtClean="0">
              <a:latin typeface="Arial" pitchFamily="34" charset="0"/>
              <a:cs typeface="Arial" pitchFamily="34" charset="0"/>
            </a:rPr>
            <a:t>        Актуализировать   знания   о полимерах;</a:t>
          </a:r>
          <a:endParaRPr lang="ru-RU" sz="2900" kern="1200" dirty="0"/>
        </a:p>
      </dsp:txBody>
      <dsp:txXfrm>
        <a:off x="56237" y="1377020"/>
        <a:ext cx="8528486" cy="1039555"/>
      </dsp:txXfrm>
    </dsp:sp>
    <dsp:sp modelId="{C7CBC704-6631-4D85-8D80-944EF981A6BD}">
      <dsp:nvSpPr>
        <dsp:cNvPr id="0" name=""/>
        <dsp:cNvSpPr/>
      </dsp:nvSpPr>
      <dsp:spPr>
        <a:xfrm>
          <a:off x="0" y="2556333"/>
          <a:ext cx="8640960" cy="1152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Arial" pitchFamily="34" charset="0"/>
              <a:cs typeface="Arial" pitchFamily="34" charset="0"/>
            </a:rPr>
            <a:t>Ознакомиться  с  классификацией  полимеров;</a:t>
          </a:r>
        </a:p>
      </dsp:txBody>
      <dsp:txXfrm>
        <a:off x="56237" y="2612570"/>
        <a:ext cx="8528486" cy="1039555"/>
      </dsp:txXfrm>
    </dsp:sp>
    <dsp:sp modelId="{E4020ABA-002D-46D8-AB61-40AF73DFB074}">
      <dsp:nvSpPr>
        <dsp:cNvPr id="0" name=""/>
        <dsp:cNvSpPr/>
      </dsp:nvSpPr>
      <dsp:spPr>
        <a:xfrm>
          <a:off x="0" y="3791882"/>
          <a:ext cx="8640960" cy="1152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Arial" pitchFamily="34" charset="0"/>
              <a:cs typeface="Arial" pitchFamily="34" charset="0"/>
            </a:rPr>
            <a:t>Рассмотреть  строение,  свойства  и  методы синтеза  полимеров;</a:t>
          </a:r>
        </a:p>
      </dsp:txBody>
      <dsp:txXfrm>
        <a:off x="56237" y="3848119"/>
        <a:ext cx="8528486" cy="1039555"/>
      </dsp:txXfrm>
    </dsp:sp>
    <dsp:sp modelId="{9278A50B-7751-449F-BA49-D7E69274E2B4}">
      <dsp:nvSpPr>
        <dsp:cNvPr id="0" name=""/>
        <dsp:cNvSpPr/>
      </dsp:nvSpPr>
      <dsp:spPr>
        <a:xfrm>
          <a:off x="0" y="5027432"/>
          <a:ext cx="8640960" cy="11520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Arial" pitchFamily="34" charset="0"/>
              <a:cs typeface="Arial" pitchFamily="34" charset="0"/>
            </a:rPr>
            <a:t>Ознакомиться  с  применением  полимеров;</a:t>
          </a:r>
          <a:endParaRPr lang="ru-RU" sz="2900" i="1" kern="1200" dirty="0" smtClean="0">
            <a:latin typeface="Arial" pitchFamily="34" charset="0"/>
            <a:cs typeface="Arial" pitchFamily="34" charset="0"/>
          </a:endParaRPr>
        </a:p>
      </dsp:txBody>
      <dsp:txXfrm>
        <a:off x="56237" y="5083669"/>
        <a:ext cx="8528486" cy="10395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91EF3-67E7-4F95-90AC-FEE1B0A89072}">
      <dsp:nvSpPr>
        <dsp:cNvPr id="0" name=""/>
        <dsp:cNvSpPr/>
      </dsp:nvSpPr>
      <dsp:spPr>
        <a:xfrm>
          <a:off x="3" y="2"/>
          <a:ext cx="6095993" cy="406399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Реакция полимеризации</a:t>
          </a:r>
          <a:r>
            <a:rPr lang="ru-RU" sz="2400" kern="1200" dirty="0" smtClean="0"/>
            <a:t> - это химический процесс соединения множества молекул мономеров в крупные молекулы полимеров.</a:t>
          </a:r>
          <a:endParaRPr lang="ru-RU" sz="2400" kern="1200" dirty="0"/>
        </a:p>
      </dsp:txBody>
      <dsp:txXfrm>
        <a:off x="1073700" y="951973"/>
        <a:ext cx="3948599" cy="2088978"/>
      </dsp:txXfrm>
    </dsp:sp>
    <dsp:sp modelId="{071EDBC4-F59D-46DB-89D7-CAC64B182150}">
      <dsp:nvSpPr>
        <dsp:cNvPr id="0" name=""/>
        <dsp:cNvSpPr/>
      </dsp:nvSpPr>
      <dsp:spPr>
        <a:xfrm>
          <a:off x="2615965" y="519820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1E7A6F-3197-44D0-A6AC-15AE9E1D94B4}">
      <dsp:nvSpPr>
        <dsp:cNvPr id="0" name=""/>
        <dsp:cNvSpPr/>
      </dsp:nvSpPr>
      <dsp:spPr>
        <a:xfrm>
          <a:off x="1152104" y="-411481"/>
          <a:ext cx="6396225" cy="6432763"/>
        </a:xfrm>
        <a:prstGeom prst="circularArrow">
          <a:avLst>
            <a:gd name="adj1" fmla="val 5544"/>
            <a:gd name="adj2" fmla="val 330680"/>
            <a:gd name="adj3" fmla="val 14120493"/>
            <a:gd name="adj4" fmla="val 17179638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F3E1EDD-6EAD-45A0-8814-D7059BE3321D}">
      <dsp:nvSpPr>
        <dsp:cNvPr id="0" name=""/>
        <dsp:cNvSpPr/>
      </dsp:nvSpPr>
      <dsp:spPr>
        <a:xfrm>
          <a:off x="1584172" y="-72012"/>
          <a:ext cx="2553333" cy="13876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Пищевая промышленность</a:t>
          </a:r>
          <a:endParaRPr lang="ru-RU" sz="2000" kern="1200" dirty="0"/>
        </a:p>
      </dsp:txBody>
      <dsp:txXfrm>
        <a:off x="1651910" y="-4274"/>
        <a:ext cx="2417857" cy="1252138"/>
      </dsp:txXfrm>
    </dsp:sp>
    <dsp:sp modelId="{9342F5F6-581E-4331-969A-A3C616BA5115}">
      <dsp:nvSpPr>
        <dsp:cNvPr id="0" name=""/>
        <dsp:cNvSpPr/>
      </dsp:nvSpPr>
      <dsp:spPr>
        <a:xfrm>
          <a:off x="5618102" y="1423855"/>
          <a:ext cx="2625324" cy="15841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Текстильная промышленность</a:t>
          </a:r>
          <a:endParaRPr lang="ru-RU" sz="2000" kern="1200" dirty="0"/>
        </a:p>
      </dsp:txBody>
      <dsp:txXfrm>
        <a:off x="5695436" y="1501189"/>
        <a:ext cx="2470656" cy="1429517"/>
      </dsp:txXfrm>
    </dsp:sp>
    <dsp:sp modelId="{7ABEE1E7-6D9D-404A-8A3A-6E68236BA22A}">
      <dsp:nvSpPr>
        <dsp:cNvPr id="0" name=""/>
        <dsp:cNvSpPr/>
      </dsp:nvSpPr>
      <dsp:spPr>
        <a:xfrm>
          <a:off x="4824531" y="0"/>
          <a:ext cx="2553333" cy="12961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Спорт</a:t>
          </a:r>
          <a:endParaRPr lang="ru-RU" sz="2000" kern="1200" dirty="0"/>
        </a:p>
      </dsp:txBody>
      <dsp:txXfrm>
        <a:off x="4887804" y="63273"/>
        <a:ext cx="2426787" cy="1169617"/>
      </dsp:txXfrm>
    </dsp:sp>
    <dsp:sp modelId="{11D5B7EB-03A2-4565-BF5B-9D43BCF6511F}">
      <dsp:nvSpPr>
        <dsp:cNvPr id="0" name=""/>
        <dsp:cNvSpPr/>
      </dsp:nvSpPr>
      <dsp:spPr>
        <a:xfrm>
          <a:off x="4824533" y="4752539"/>
          <a:ext cx="2844324" cy="16104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Детские товары</a:t>
          </a:r>
          <a:endParaRPr lang="ru-RU" sz="2000" kern="1200" dirty="0"/>
        </a:p>
      </dsp:txBody>
      <dsp:txXfrm>
        <a:off x="4903149" y="4831155"/>
        <a:ext cx="2687092" cy="1453223"/>
      </dsp:txXfrm>
    </dsp:sp>
    <dsp:sp modelId="{6101D7B3-B43A-4E5C-8822-77CDEA632101}">
      <dsp:nvSpPr>
        <dsp:cNvPr id="0" name=""/>
        <dsp:cNvSpPr/>
      </dsp:nvSpPr>
      <dsp:spPr>
        <a:xfrm>
          <a:off x="5760640" y="3093168"/>
          <a:ext cx="2772296" cy="15579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Строительство</a:t>
          </a:r>
          <a:endParaRPr lang="ru-RU" sz="2000" kern="1200" dirty="0"/>
        </a:p>
      </dsp:txBody>
      <dsp:txXfrm>
        <a:off x="5836691" y="3169219"/>
        <a:ext cx="2620194" cy="1405812"/>
      </dsp:txXfrm>
    </dsp:sp>
    <dsp:sp modelId="{5B9DE997-B9EC-4D38-8E14-DBBC0CCF88AA}">
      <dsp:nvSpPr>
        <dsp:cNvPr id="0" name=""/>
        <dsp:cNvSpPr/>
      </dsp:nvSpPr>
      <dsp:spPr>
        <a:xfrm>
          <a:off x="1584176" y="4752530"/>
          <a:ext cx="2772333" cy="161042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Сельское хозяйство</a:t>
          </a:r>
          <a:endParaRPr lang="ru-RU" sz="2000" kern="1200" dirty="0"/>
        </a:p>
      </dsp:txBody>
      <dsp:txXfrm>
        <a:off x="1662791" y="4831145"/>
        <a:ext cx="2615103" cy="1453198"/>
      </dsp:txXfrm>
    </dsp:sp>
    <dsp:sp modelId="{E98A1064-F3C0-47AD-B892-D41A9B93B895}">
      <dsp:nvSpPr>
        <dsp:cNvPr id="0" name=""/>
        <dsp:cNvSpPr/>
      </dsp:nvSpPr>
      <dsp:spPr>
        <a:xfrm>
          <a:off x="504062" y="3063712"/>
          <a:ext cx="2703256" cy="16168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Автомобилестроение</a:t>
          </a:r>
          <a:endParaRPr lang="ru-RU" sz="2000" kern="1200" dirty="0"/>
        </a:p>
      </dsp:txBody>
      <dsp:txXfrm>
        <a:off x="582988" y="3142638"/>
        <a:ext cx="2545404" cy="1458955"/>
      </dsp:txXfrm>
    </dsp:sp>
    <dsp:sp modelId="{E3DABD8D-77E3-46A4-A2DA-102FDC6B7E2A}">
      <dsp:nvSpPr>
        <dsp:cNvPr id="0" name=""/>
        <dsp:cNvSpPr/>
      </dsp:nvSpPr>
      <dsp:spPr>
        <a:xfrm>
          <a:off x="649553" y="1495862"/>
          <a:ext cx="2625343" cy="14401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Производство бытовой техники </a:t>
          </a:r>
          <a:endParaRPr lang="ru-RU" sz="2000" kern="1200" dirty="0"/>
        </a:p>
      </dsp:txBody>
      <dsp:txXfrm>
        <a:off x="719856" y="1566165"/>
        <a:ext cx="2484737" cy="12995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F04B66-5DB6-4F34-8033-8E5E18CDB17D}">
      <dsp:nvSpPr>
        <dsp:cNvPr id="0" name=""/>
        <dsp:cNvSpPr/>
      </dsp:nvSpPr>
      <dsp:spPr>
        <a:xfrm>
          <a:off x="0" y="112163"/>
          <a:ext cx="8856984" cy="5887833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A4B4B-B5D9-46D9-889D-DF0E49222564}">
      <dsp:nvSpPr>
        <dsp:cNvPr id="0" name=""/>
        <dsp:cNvSpPr/>
      </dsp:nvSpPr>
      <dsp:spPr>
        <a:xfrm>
          <a:off x="714440" y="914914"/>
          <a:ext cx="7256845" cy="418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14960" rIns="0" bIns="31496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Что такое реакция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 поликонденсации? </a:t>
          </a:r>
          <a:endParaRPr lang="ru-RU" sz="3100" kern="1200" dirty="0"/>
        </a:p>
      </dsp:txBody>
      <dsp:txXfrm>
        <a:off x="714440" y="914914"/>
        <a:ext cx="7256845" cy="41868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91EF3-67E7-4F95-90AC-FEE1B0A89072}">
      <dsp:nvSpPr>
        <dsp:cNvPr id="0" name=""/>
        <dsp:cNvSpPr/>
      </dsp:nvSpPr>
      <dsp:spPr>
        <a:xfrm>
          <a:off x="3" y="2"/>
          <a:ext cx="6095993" cy="406399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Реакция поликонденсации</a:t>
          </a:r>
          <a:r>
            <a:rPr lang="ru-RU" sz="2000" kern="1200" dirty="0" smtClean="0"/>
            <a:t> - это процесс образования полимеров из множества молекул мономеров, которые сопровождаются выделением побочного низкомолекулярного продукта (чаще всего воды).</a:t>
          </a:r>
          <a:endParaRPr lang="ru-RU" sz="2000" kern="1200" dirty="0"/>
        </a:p>
      </dsp:txBody>
      <dsp:txXfrm>
        <a:off x="1073700" y="951973"/>
        <a:ext cx="3948599" cy="2088978"/>
      </dsp:txXfrm>
    </dsp:sp>
    <dsp:sp modelId="{071EDBC4-F59D-46DB-89D7-CAC64B182150}">
      <dsp:nvSpPr>
        <dsp:cNvPr id="0" name=""/>
        <dsp:cNvSpPr/>
      </dsp:nvSpPr>
      <dsp:spPr>
        <a:xfrm>
          <a:off x="2687969" y="591851"/>
          <a:ext cx="2749296" cy="2749296"/>
        </a:xfrm>
        <a:prstGeom prst="circularArrow">
          <a:avLst>
            <a:gd name="adj1" fmla="val 4878"/>
            <a:gd name="adj2" fmla="val 312630"/>
            <a:gd name="adj3" fmla="val 3133259"/>
            <a:gd name="adj4" fmla="val 15234156"/>
            <a:gd name="adj5" fmla="val 569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F04B66-5DB6-4F34-8033-8E5E18CDB17D}">
      <dsp:nvSpPr>
        <dsp:cNvPr id="0" name=""/>
        <dsp:cNvSpPr/>
      </dsp:nvSpPr>
      <dsp:spPr>
        <a:xfrm>
          <a:off x="0" y="112163"/>
          <a:ext cx="8856984" cy="5887833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A4B4B-B5D9-46D9-889D-DF0E49222564}">
      <dsp:nvSpPr>
        <dsp:cNvPr id="0" name=""/>
        <dsp:cNvSpPr/>
      </dsp:nvSpPr>
      <dsp:spPr>
        <a:xfrm>
          <a:off x="714440" y="914914"/>
          <a:ext cx="7256845" cy="418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14960" rIns="0" bIns="31496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Что такое реакция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 полимеризации? </a:t>
          </a:r>
          <a:endParaRPr lang="ru-RU" sz="3100" kern="1200" dirty="0"/>
        </a:p>
      </dsp:txBody>
      <dsp:txXfrm>
        <a:off x="714440" y="914914"/>
        <a:ext cx="7256845" cy="41868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78A10-EF67-4EA1-A3B4-B2A263FF4073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F6716-576E-4191-B11D-E281C2712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161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8DB10A-F3B4-4E09-A6A6-C7532C7861A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6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868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1099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79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678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930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670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307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834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8919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878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8B8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D4A6D-5326-4D33-B8AE-E30B1F5F2EC6}" type="datetimeFigureOut">
              <a:rPr lang="ru-RU" smtClean="0"/>
              <a:pPr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4E697-4E04-4E0A-B48E-1B70D60B4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64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543549417"/>
              </p:ext>
            </p:extLst>
          </p:nvPr>
        </p:nvGraphicFramePr>
        <p:xfrm>
          <a:off x="251520" y="260648"/>
          <a:ext cx="864096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780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735180531"/>
              </p:ext>
            </p:extLst>
          </p:nvPr>
        </p:nvGraphicFramePr>
        <p:xfrm>
          <a:off x="251520" y="188640"/>
          <a:ext cx="86409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5089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64343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2060"/>
                </a:solidFill>
              </a:rPr>
              <a:t>*  Полимеры –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9600" dirty="0"/>
              <a:t>вещества, молекулы которых состоят из большого числа повторяющихся группировок и имеющие большую молекулярную массу</a:t>
            </a:r>
            <a:r>
              <a:rPr lang="ru-RU" sz="9600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9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2060"/>
                </a:solidFill>
              </a:rPr>
              <a:t>*  Мономеры –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/>
              <a:t>низкомолекулярные </a:t>
            </a:r>
            <a:r>
              <a:rPr lang="ru-RU" sz="9600" dirty="0"/>
              <a:t>вещества, из которых образуются полимеры</a:t>
            </a:r>
            <a:r>
              <a:rPr lang="ru-RU" sz="9600" dirty="0" smtClean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sz="9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2060"/>
                </a:solidFill>
              </a:rPr>
              <a:t>*  Структурное звено –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9600" dirty="0"/>
              <a:t>повторяющаяся группа атомов</a:t>
            </a:r>
            <a:r>
              <a:rPr lang="ru-RU" sz="9600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rgbClr val="002060"/>
                </a:solidFill>
              </a:rPr>
              <a:t>*  Степень полимеризации –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9600" dirty="0"/>
              <a:t>число, показывающее количество элементарных звеньев в молекуле полимера.</a:t>
            </a:r>
            <a:endParaRPr lang="ru-RU" sz="9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428604"/>
            <a:ext cx="74233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Основные понятия 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675488401"/>
              </p:ext>
            </p:extLst>
          </p:nvPr>
        </p:nvGraphicFramePr>
        <p:xfrm>
          <a:off x="179512" y="188640"/>
          <a:ext cx="885698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29856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4620900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938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144463"/>
            <a:ext cx="6767512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Реакция поликонденсации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0" y="1773238"/>
            <a:ext cx="97932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4400">
                <a:solidFill>
                  <a:srgbClr val="000000"/>
                </a:solidFill>
              </a:rPr>
              <a:t>nC</a:t>
            </a:r>
            <a:r>
              <a:rPr lang="en-US" sz="4400" baseline="-25000">
                <a:solidFill>
                  <a:srgbClr val="000000"/>
                </a:solidFill>
              </a:rPr>
              <a:t>6</a:t>
            </a:r>
            <a:r>
              <a:rPr lang="en-US" sz="4400">
                <a:solidFill>
                  <a:srgbClr val="000000"/>
                </a:solidFill>
              </a:rPr>
              <a:t>H</a:t>
            </a:r>
            <a:r>
              <a:rPr lang="en-US" sz="4400" baseline="-25000">
                <a:solidFill>
                  <a:srgbClr val="000000"/>
                </a:solidFill>
              </a:rPr>
              <a:t>12</a:t>
            </a:r>
            <a:r>
              <a:rPr lang="en-US" sz="4400">
                <a:solidFill>
                  <a:srgbClr val="000000"/>
                </a:solidFill>
              </a:rPr>
              <a:t>O</a:t>
            </a:r>
            <a:r>
              <a:rPr lang="en-US" sz="4400" baseline="-25000">
                <a:solidFill>
                  <a:srgbClr val="000000"/>
                </a:solidFill>
              </a:rPr>
              <a:t>6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→(</a:t>
            </a:r>
            <a:r>
              <a:rPr lang="en-US" sz="4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─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C</a:t>
            </a:r>
            <a:r>
              <a:rPr lang="en-US" sz="4400" baseline="-25000">
                <a:solidFill>
                  <a:srgbClr val="000000"/>
                </a:solidFill>
                <a:cs typeface="Times New Roman" pitchFamily="18" charset="0"/>
              </a:rPr>
              <a:t>6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H</a:t>
            </a:r>
            <a:r>
              <a:rPr lang="en-US" sz="4400" baseline="-25000">
                <a:solidFill>
                  <a:srgbClr val="000000"/>
                </a:solidFill>
                <a:cs typeface="Times New Roman" pitchFamily="18" charset="0"/>
              </a:rPr>
              <a:t>10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O</a:t>
            </a:r>
            <a:r>
              <a:rPr lang="en-US" sz="4400" baseline="-25000">
                <a:solidFill>
                  <a:srgbClr val="000000"/>
                </a:solidFill>
                <a:cs typeface="Times New Roman" pitchFamily="18" charset="0"/>
              </a:rPr>
              <a:t>5</a:t>
            </a:r>
            <a:r>
              <a:rPr lang="en-US" sz="4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─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)</a:t>
            </a:r>
            <a:r>
              <a:rPr lang="en-US" sz="4400" baseline="-25000">
                <a:solidFill>
                  <a:srgbClr val="000000"/>
                </a:solidFill>
                <a:cs typeface="Times New Roman" pitchFamily="18" charset="0"/>
              </a:rPr>
              <a:t>n 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+ nH</a:t>
            </a:r>
            <a:r>
              <a:rPr lang="en-US" sz="4400" baseline="-25000">
                <a:solidFill>
                  <a:srgbClr val="000000"/>
                </a:solidFill>
                <a:cs typeface="Times New Roman" pitchFamily="18" charset="0"/>
              </a:rPr>
              <a:t>2</a:t>
            </a:r>
            <a:r>
              <a:rPr lang="en-US" sz="4400">
                <a:solidFill>
                  <a:srgbClr val="000000"/>
                </a:solidFill>
                <a:cs typeface="Times New Roman" pitchFamily="18" charset="0"/>
              </a:rPr>
              <a:t>O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468313" y="2781300"/>
            <a:ext cx="2303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>
                <a:solidFill>
                  <a:srgbClr val="000000"/>
                </a:solidFill>
                <a:latin typeface="Arial" charset="0"/>
                <a:cs typeface="Arial" charset="0"/>
              </a:rPr>
              <a:t>Глюкоза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3419475" y="2636838"/>
            <a:ext cx="28813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>
                <a:solidFill>
                  <a:srgbClr val="000000"/>
                </a:solidFill>
                <a:latin typeface="Arial" charset="0"/>
                <a:cs typeface="Arial" charset="0"/>
              </a:rPr>
              <a:t>Полисахарид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000">
                <a:solidFill>
                  <a:srgbClr val="000000"/>
                </a:solidFill>
                <a:latin typeface="Arial" charset="0"/>
                <a:cs typeface="Arial" charset="0"/>
              </a:rPr>
              <a:t>(крахмал, целлюлоза)</a:t>
            </a:r>
          </a:p>
        </p:txBody>
      </p: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107950" y="5229225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nC</a:t>
            </a:r>
            <a:r>
              <a:rPr lang="en-US" sz="2400" baseline="-25000">
                <a:solidFill>
                  <a:srgbClr val="000000"/>
                </a:solidFill>
              </a:rPr>
              <a:t>6</a:t>
            </a:r>
            <a:r>
              <a:rPr lang="en-US" sz="2400">
                <a:solidFill>
                  <a:srgbClr val="000000"/>
                </a:solidFill>
              </a:rPr>
              <a:t>H</a:t>
            </a:r>
            <a:r>
              <a:rPr lang="en-US" sz="2400" baseline="-25000">
                <a:solidFill>
                  <a:srgbClr val="000000"/>
                </a:solidFill>
              </a:rPr>
              <a:t>5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─OH + 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nH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─ C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          </a:t>
            </a:r>
          </a:p>
        </p:txBody>
      </p:sp>
      <p:sp>
        <p:nvSpPr>
          <p:cNvPr id="18439" name="Text Box 15"/>
          <p:cNvSpPr txBox="1">
            <a:spLocks noChangeArrowheads="1"/>
          </p:cNvSpPr>
          <p:nvPr/>
        </p:nvSpPr>
        <p:spPr bwMode="auto">
          <a:xfrm>
            <a:off x="3132138" y="49418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O</a:t>
            </a:r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18440" name="Text Box 16"/>
          <p:cNvSpPr txBox="1">
            <a:spLocks noChangeArrowheads="1"/>
          </p:cNvSpPr>
          <p:nvPr/>
        </p:nvSpPr>
        <p:spPr bwMode="auto">
          <a:xfrm>
            <a:off x="3203575" y="5589588"/>
            <a:ext cx="936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</a:rPr>
              <a:t>H</a:t>
            </a:r>
            <a:endParaRPr lang="ru-RU" b="1">
              <a:solidFill>
                <a:srgbClr val="000000"/>
              </a:solidFill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977643">
            <a:off x="2987675" y="5157788"/>
            <a:ext cx="215900" cy="215900"/>
            <a:chOff x="1837" y="3022"/>
            <a:chExt cx="136" cy="136"/>
          </a:xfrm>
        </p:grpSpPr>
        <p:sp>
          <p:nvSpPr>
            <p:cNvPr id="18467" name="Line 17"/>
            <p:cNvSpPr>
              <a:spLocks noChangeShapeType="1"/>
            </p:cNvSpPr>
            <p:nvPr/>
          </p:nvSpPr>
          <p:spPr bwMode="auto">
            <a:xfrm flipH="1">
              <a:off x="1837" y="3022"/>
              <a:ext cx="9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8468" name="Line 19"/>
            <p:cNvSpPr>
              <a:spLocks noChangeShapeType="1"/>
            </p:cNvSpPr>
            <p:nvPr/>
          </p:nvSpPr>
          <p:spPr bwMode="auto">
            <a:xfrm flipH="1">
              <a:off x="1882" y="3067"/>
              <a:ext cx="91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18442" name="Line 21"/>
          <p:cNvSpPr>
            <a:spLocks noChangeShapeType="1"/>
          </p:cNvSpPr>
          <p:nvPr/>
        </p:nvSpPr>
        <p:spPr bwMode="auto">
          <a:xfrm>
            <a:off x="2987675" y="5589588"/>
            <a:ext cx="21590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3" name="Line 22"/>
          <p:cNvSpPr>
            <a:spLocks noChangeShapeType="1"/>
          </p:cNvSpPr>
          <p:nvPr/>
        </p:nvSpPr>
        <p:spPr bwMode="auto">
          <a:xfrm>
            <a:off x="3635375" y="5445125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4" name="Text Box 23"/>
          <p:cNvSpPr txBox="1">
            <a:spLocks noChangeArrowheads="1"/>
          </p:cNvSpPr>
          <p:nvPr/>
        </p:nvSpPr>
        <p:spPr bwMode="auto">
          <a:xfrm>
            <a:off x="3563938" y="4941888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H </a:t>
            </a:r>
            <a:r>
              <a:rPr lang="ru-RU">
                <a:solidFill>
                  <a:srgbClr val="000000"/>
                </a:solidFill>
              </a:rPr>
              <a:t>или </a:t>
            </a:r>
            <a:r>
              <a:rPr lang="en-US">
                <a:solidFill>
                  <a:srgbClr val="000000"/>
                </a:solidFill>
              </a:rPr>
              <a:t>OH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45" name="Text Box 24"/>
          <p:cNvSpPr txBox="1">
            <a:spLocks noChangeArrowheads="1"/>
          </p:cNvSpPr>
          <p:nvPr/>
        </p:nvSpPr>
        <p:spPr bwMode="auto">
          <a:xfrm>
            <a:off x="3849688" y="4868863"/>
            <a:ext cx="21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</a:rPr>
              <a:t>+</a:t>
            </a:r>
            <a:endParaRPr lang="ru-RU" sz="1000" b="1">
              <a:solidFill>
                <a:srgbClr val="000000"/>
              </a:solidFill>
            </a:endParaRPr>
          </a:p>
        </p:txBody>
      </p:sp>
      <p:sp>
        <p:nvSpPr>
          <p:cNvPr id="18446" name="Text Box 25"/>
          <p:cNvSpPr txBox="1">
            <a:spLocks noChangeArrowheads="1"/>
          </p:cNvSpPr>
          <p:nvPr/>
        </p:nvSpPr>
        <p:spPr bwMode="auto">
          <a:xfrm>
            <a:off x="4284663" y="4797425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200" b="1">
                <a:solidFill>
                  <a:srgbClr val="000000"/>
                </a:solidFill>
              </a:rPr>
              <a:t>_</a:t>
            </a:r>
            <a:endParaRPr lang="ru-RU" sz="1200" b="1">
              <a:solidFill>
                <a:srgbClr val="000000"/>
              </a:solidFill>
            </a:endParaRPr>
          </a:p>
        </p:txBody>
      </p:sp>
      <p:sp>
        <p:nvSpPr>
          <p:cNvPr id="18447" name="Line 29"/>
          <p:cNvSpPr>
            <a:spLocks noChangeShapeType="1"/>
          </p:cNvSpPr>
          <p:nvPr/>
        </p:nvSpPr>
        <p:spPr bwMode="auto">
          <a:xfrm>
            <a:off x="4859338" y="59499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859338" y="4365625"/>
            <a:ext cx="215900" cy="1584325"/>
            <a:chOff x="3379" y="3067"/>
            <a:chExt cx="136" cy="681"/>
          </a:xfrm>
        </p:grpSpPr>
        <p:cxnSp>
          <p:nvCxnSpPr>
            <p:cNvPr id="18465" name="AutoShape 28"/>
            <p:cNvCxnSpPr>
              <a:cxnSpLocks noChangeShapeType="1"/>
            </p:cNvCxnSpPr>
            <p:nvPr/>
          </p:nvCxnSpPr>
          <p:spPr bwMode="auto">
            <a:xfrm>
              <a:off x="3379" y="3067"/>
              <a:ext cx="0" cy="6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8466" name="Line 30"/>
            <p:cNvSpPr>
              <a:spLocks noChangeShapeType="1"/>
            </p:cNvSpPr>
            <p:nvPr/>
          </p:nvSpPr>
          <p:spPr bwMode="auto">
            <a:xfrm>
              <a:off x="3379" y="3067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18449" name="AutoShape 12"/>
          <p:cNvSpPr>
            <a:spLocks noChangeArrowheads="1"/>
          </p:cNvSpPr>
          <p:nvPr/>
        </p:nvSpPr>
        <p:spPr bwMode="auto">
          <a:xfrm rot="-1840116">
            <a:off x="5364163" y="5157788"/>
            <a:ext cx="936625" cy="738187"/>
          </a:xfrm>
          <a:prstGeom prst="hexagon">
            <a:avLst>
              <a:gd name="adj" fmla="val 31720"/>
              <a:gd name="vf" fmla="val 11547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0" name="Oval 11"/>
          <p:cNvSpPr>
            <a:spLocks noChangeArrowheads="1"/>
          </p:cNvSpPr>
          <p:nvPr/>
        </p:nvSpPr>
        <p:spPr bwMode="auto">
          <a:xfrm>
            <a:off x="5603421" y="5335361"/>
            <a:ext cx="431800" cy="3937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1" name="Line 31"/>
          <p:cNvSpPr>
            <a:spLocks noChangeShapeType="1"/>
          </p:cNvSpPr>
          <p:nvPr/>
        </p:nvSpPr>
        <p:spPr bwMode="auto">
          <a:xfrm>
            <a:off x="5076825" y="53006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2" name="Line 32"/>
          <p:cNvSpPr>
            <a:spLocks noChangeShapeType="1"/>
          </p:cNvSpPr>
          <p:nvPr/>
        </p:nvSpPr>
        <p:spPr bwMode="auto">
          <a:xfrm>
            <a:off x="6227763" y="53006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3" name="Line 33"/>
          <p:cNvSpPr>
            <a:spLocks noChangeShapeType="1"/>
          </p:cNvSpPr>
          <p:nvPr/>
        </p:nvSpPr>
        <p:spPr bwMode="auto">
          <a:xfrm rot="5400000">
            <a:off x="5688012" y="4905376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4" name="Text Box 36"/>
          <p:cNvSpPr txBox="1">
            <a:spLocks noChangeArrowheads="1"/>
          </p:cNvSpPr>
          <p:nvPr/>
        </p:nvSpPr>
        <p:spPr bwMode="auto">
          <a:xfrm>
            <a:off x="5724525" y="42926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OH</a:t>
            </a: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8455" name="Text Box 37"/>
          <p:cNvSpPr txBox="1">
            <a:spLocks noChangeArrowheads="1"/>
          </p:cNvSpPr>
          <p:nvPr/>
        </p:nvSpPr>
        <p:spPr bwMode="auto">
          <a:xfrm>
            <a:off x="6659563" y="5078413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CH</a:t>
            </a:r>
            <a:r>
              <a:rPr lang="en-US" sz="2400" baseline="-25000">
                <a:solidFill>
                  <a:srgbClr val="000000"/>
                </a:solidFill>
              </a:rPr>
              <a:t>2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─</a:t>
            </a:r>
          </a:p>
        </p:txBody>
      </p:sp>
      <p:grpSp>
        <p:nvGrpSpPr>
          <p:cNvPr id="4" name="Group 38"/>
          <p:cNvGrpSpPr>
            <a:grpSpLocks/>
          </p:cNvGrpSpPr>
          <p:nvPr/>
        </p:nvGrpSpPr>
        <p:grpSpPr bwMode="auto">
          <a:xfrm flipH="1">
            <a:off x="7380288" y="4365625"/>
            <a:ext cx="215900" cy="1584325"/>
            <a:chOff x="3379" y="3067"/>
            <a:chExt cx="136" cy="681"/>
          </a:xfrm>
        </p:grpSpPr>
        <p:cxnSp>
          <p:nvCxnSpPr>
            <p:cNvPr id="18463" name="AutoShape 39"/>
            <p:cNvCxnSpPr>
              <a:cxnSpLocks noChangeShapeType="1"/>
            </p:cNvCxnSpPr>
            <p:nvPr/>
          </p:nvCxnSpPr>
          <p:spPr bwMode="auto">
            <a:xfrm>
              <a:off x="3379" y="3067"/>
              <a:ext cx="0" cy="6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8464" name="Line 40"/>
            <p:cNvSpPr>
              <a:spLocks noChangeShapeType="1"/>
            </p:cNvSpPr>
            <p:nvPr/>
          </p:nvSpPr>
          <p:spPr bwMode="auto">
            <a:xfrm>
              <a:off x="3379" y="3067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</a:endParaRPr>
            </a:p>
          </p:txBody>
        </p:sp>
      </p:grpSp>
      <p:sp>
        <p:nvSpPr>
          <p:cNvPr id="18457" name="Line 47"/>
          <p:cNvSpPr>
            <a:spLocks noChangeShapeType="1"/>
          </p:cNvSpPr>
          <p:nvPr/>
        </p:nvSpPr>
        <p:spPr bwMode="auto">
          <a:xfrm>
            <a:off x="7380288" y="59499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8458" name="Text Box 48"/>
          <p:cNvSpPr txBox="1">
            <a:spLocks noChangeArrowheads="1"/>
          </p:cNvSpPr>
          <p:nvPr/>
        </p:nvSpPr>
        <p:spPr bwMode="auto">
          <a:xfrm>
            <a:off x="7740650" y="5013325"/>
            <a:ext cx="1403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b="1">
                <a:solidFill>
                  <a:srgbClr val="000000"/>
                </a:solidFill>
              </a:rPr>
              <a:t>+ </a:t>
            </a:r>
            <a:r>
              <a:rPr lang="en-US" sz="2400">
                <a:solidFill>
                  <a:srgbClr val="000000"/>
                </a:solidFill>
              </a:rPr>
              <a:t>nH</a:t>
            </a:r>
            <a:r>
              <a:rPr lang="en-US" sz="2400" baseline="-25000">
                <a:solidFill>
                  <a:srgbClr val="000000"/>
                </a:solidFill>
              </a:rPr>
              <a:t>2</a:t>
            </a:r>
            <a:r>
              <a:rPr lang="en-US" sz="2400">
                <a:solidFill>
                  <a:srgbClr val="000000"/>
                </a:solidFill>
              </a:rPr>
              <a:t>O</a:t>
            </a: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8459" name="Text Box 49"/>
          <p:cNvSpPr txBox="1">
            <a:spLocks noChangeArrowheads="1"/>
          </p:cNvSpPr>
          <p:nvPr/>
        </p:nvSpPr>
        <p:spPr bwMode="auto">
          <a:xfrm>
            <a:off x="7740650" y="558958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n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8460" name="Text Box 50"/>
          <p:cNvSpPr txBox="1">
            <a:spLocks noChangeArrowheads="1"/>
          </p:cNvSpPr>
          <p:nvPr/>
        </p:nvSpPr>
        <p:spPr bwMode="auto">
          <a:xfrm>
            <a:off x="0" y="6021388"/>
            <a:ext cx="1763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t>Фенол</a:t>
            </a:r>
          </a:p>
        </p:txBody>
      </p:sp>
      <p:sp>
        <p:nvSpPr>
          <p:cNvPr id="18461" name="Text Box 52"/>
          <p:cNvSpPr txBox="1">
            <a:spLocks noChangeArrowheads="1"/>
          </p:cNvSpPr>
          <p:nvPr/>
        </p:nvSpPr>
        <p:spPr bwMode="auto">
          <a:xfrm>
            <a:off x="1979613" y="6021388"/>
            <a:ext cx="2087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t>Формальдегид</a:t>
            </a:r>
          </a:p>
        </p:txBody>
      </p:sp>
      <p:sp>
        <p:nvSpPr>
          <p:cNvPr id="18462" name="Text Box 53"/>
          <p:cNvSpPr txBox="1">
            <a:spLocks noChangeArrowheads="1"/>
          </p:cNvSpPr>
          <p:nvPr/>
        </p:nvSpPr>
        <p:spPr bwMode="auto">
          <a:xfrm>
            <a:off x="4859338" y="6021388"/>
            <a:ext cx="2881312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t>Фенолформальдегидная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  <a:cs typeface="Arial" charset="0"/>
              </a:rPr>
              <a:t>смола</a:t>
            </a:r>
          </a:p>
        </p:txBody>
      </p:sp>
    </p:spTree>
    <p:extLst>
      <p:ext uri="{BB962C8B-B14F-4D97-AF65-F5344CB8AC3E}">
        <p14:creationId xmlns="" xmlns:p14="http://schemas.microsoft.com/office/powerpoint/2010/main" val="255444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728813080"/>
              </p:ext>
            </p:extLst>
          </p:nvPr>
        </p:nvGraphicFramePr>
        <p:xfrm>
          <a:off x="179512" y="188640"/>
          <a:ext cx="885698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88784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21824271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0684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 CH</a:t>
            </a:r>
            <a:r>
              <a:rPr lang="en-US" baseline="-25000" dirty="0" smtClean="0"/>
              <a:t>2</a:t>
            </a:r>
            <a:r>
              <a:rPr lang="en-US" dirty="0" smtClean="0"/>
              <a:t>=CH</a:t>
            </a:r>
            <a:r>
              <a:rPr lang="en-US" baseline="-25000" dirty="0" smtClean="0"/>
              <a:t>2</a:t>
            </a:r>
            <a:r>
              <a:rPr lang="en-US" dirty="0" smtClean="0"/>
              <a:t>      (</a:t>
            </a:r>
            <a:r>
              <a:rPr lang="en-US" dirty="0" smtClean="0">
                <a:cs typeface="Tahoma" pitchFamily="34" charset="0"/>
              </a:rPr>
              <a:t>—CH</a:t>
            </a:r>
            <a:r>
              <a:rPr lang="en-US" baseline="-25000" dirty="0" smtClean="0">
                <a:cs typeface="Tahoma" pitchFamily="34" charset="0"/>
              </a:rPr>
              <a:t>2</a:t>
            </a:r>
            <a:r>
              <a:rPr lang="en-US" dirty="0" smtClean="0">
                <a:cs typeface="Tahoma" pitchFamily="34" charset="0"/>
              </a:rPr>
              <a:t>—CH</a:t>
            </a:r>
            <a:r>
              <a:rPr lang="en-US" baseline="-25000" dirty="0" smtClean="0">
                <a:cs typeface="Tahoma" pitchFamily="34" charset="0"/>
              </a:rPr>
              <a:t>2</a:t>
            </a:r>
            <a:r>
              <a:rPr lang="en-US" dirty="0" smtClean="0">
                <a:cs typeface="Tahoma" pitchFamily="34" charset="0"/>
              </a:rPr>
              <a:t>—)</a:t>
            </a:r>
            <a:r>
              <a:rPr lang="en-US" baseline="-25000" dirty="0" smtClean="0">
                <a:cs typeface="Tahoma" pitchFamily="34" charset="0"/>
              </a:rPr>
              <a:t>n</a:t>
            </a:r>
          </a:p>
        </p:txBody>
      </p:sp>
      <p:sp>
        <p:nvSpPr>
          <p:cNvPr id="17411" name="Line 6"/>
          <p:cNvSpPr>
            <a:spLocks noChangeShapeType="1"/>
          </p:cNvSpPr>
          <p:nvPr/>
        </p:nvSpPr>
        <p:spPr bwMode="auto">
          <a:xfrm>
            <a:off x="3492500" y="1196975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3563938" y="836613"/>
            <a:ext cx="936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</a:rPr>
              <a:t>t </a:t>
            </a:r>
            <a:r>
              <a:rPr lang="ru-RU" sz="1600">
                <a:solidFill>
                  <a:srgbClr val="000000"/>
                </a:solidFill>
              </a:rPr>
              <a:t>,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ru-RU" sz="1600">
                <a:solidFill>
                  <a:srgbClr val="000000"/>
                </a:solidFill>
              </a:rPr>
              <a:t>кат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1476375" y="1628775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Arial" charset="0"/>
                <a:cs typeface="Arial" charset="0"/>
              </a:rPr>
              <a:t>Этилен</a:t>
            </a: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5219700" y="1628775"/>
            <a:ext cx="2017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>
                <a:solidFill>
                  <a:srgbClr val="000000"/>
                </a:solidFill>
                <a:latin typeface="Arial" charset="0"/>
                <a:cs typeface="Arial" charset="0"/>
              </a:rPr>
              <a:t>Полиэтилен</a:t>
            </a:r>
          </a:p>
        </p:txBody>
      </p:sp>
      <p:pic>
        <p:nvPicPr>
          <p:cNvPr id="17415" name="Picture 17" descr="Полиэтиленовая плё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04865"/>
            <a:ext cx="3995738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6" name="Picture 18" descr="4210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589" y="2204864"/>
            <a:ext cx="3851274" cy="345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7" name="Text Box 19"/>
          <p:cNvSpPr txBox="1">
            <a:spLocks noChangeArrowheads="1"/>
          </p:cNvSpPr>
          <p:nvPr/>
        </p:nvSpPr>
        <p:spPr bwMode="auto">
          <a:xfrm>
            <a:off x="323850" y="5841093"/>
            <a:ext cx="417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0000"/>
                </a:solidFill>
              </a:rPr>
              <a:t>Полиэтилен высокого давления</a:t>
            </a:r>
          </a:p>
        </p:txBody>
      </p:sp>
      <p:sp>
        <p:nvSpPr>
          <p:cNvPr id="17418" name="Text Box 20"/>
          <p:cNvSpPr txBox="1">
            <a:spLocks noChangeArrowheads="1"/>
          </p:cNvSpPr>
          <p:nvPr/>
        </p:nvSpPr>
        <p:spPr bwMode="auto">
          <a:xfrm>
            <a:off x="4859338" y="6021388"/>
            <a:ext cx="3314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000" b="1" i="1">
                <a:solidFill>
                  <a:srgbClr val="000000"/>
                </a:solidFill>
              </a:rPr>
              <a:t>Полиэтилен низкого давления</a:t>
            </a:r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611188" y="119063"/>
            <a:ext cx="7416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Реакция полимеризации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14972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218</Words>
  <Application>Microsoft Office PowerPoint</Application>
  <PresentationFormat>Экран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Реакция поликонденсации</vt:lpstr>
      <vt:lpstr>Слайд 7</vt:lpstr>
      <vt:lpstr>Слайд 8</vt:lpstr>
      <vt:lpstr>n CH2=CH2      (—CH2—CH2—)n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18</cp:revision>
  <dcterms:created xsi:type="dcterms:W3CDTF">2014-04-21T14:24:18Z</dcterms:created>
  <dcterms:modified xsi:type="dcterms:W3CDTF">2018-10-24T04:51:02Z</dcterms:modified>
</cp:coreProperties>
</file>