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696" r:id="rId3"/>
  </p:sldMasterIdLst>
  <p:notesMasterIdLst>
    <p:notesMasterId r:id="rId10"/>
  </p:notesMasterIdLst>
  <p:sldIdLst>
    <p:sldId id="256" r:id="rId4"/>
    <p:sldId id="259" r:id="rId5"/>
    <p:sldId id="261" r:id="rId6"/>
    <p:sldId id="262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D8ABDA4-AD44-4D9B-A81E-3EFE2C6061F5}" type="doc">
      <dgm:prSet loTypeId="urn:microsoft.com/office/officeart/2005/8/layout/chevron2" loCatId="list" qsTypeId="urn:microsoft.com/office/officeart/2005/8/quickstyle/simple4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EEA0DD88-DB79-4206-9CD8-FDF41E17F3AC}">
      <dgm:prSet phldrT="[Текст]" phldr="1"/>
      <dgm:spPr/>
      <dgm:t>
        <a:bodyPr/>
        <a:lstStyle/>
        <a:p>
          <a:endParaRPr lang="ru-RU"/>
        </a:p>
      </dgm:t>
    </dgm:pt>
    <dgm:pt modelId="{91B53EB0-84B5-41B5-AD20-93A465640BE8}" type="parTrans" cxnId="{ABE12B44-25AF-4472-9203-C0D035E35E2C}">
      <dgm:prSet/>
      <dgm:spPr/>
      <dgm:t>
        <a:bodyPr/>
        <a:lstStyle/>
        <a:p>
          <a:endParaRPr lang="ru-RU"/>
        </a:p>
      </dgm:t>
    </dgm:pt>
    <dgm:pt modelId="{1194E5CE-7E52-44C7-BEDB-22A99D27F6ED}" type="sibTrans" cxnId="{ABE12B44-25AF-4472-9203-C0D035E35E2C}">
      <dgm:prSet/>
      <dgm:spPr/>
      <dgm:t>
        <a:bodyPr/>
        <a:lstStyle/>
        <a:p>
          <a:endParaRPr lang="ru-RU"/>
        </a:p>
      </dgm:t>
    </dgm:pt>
    <dgm:pt modelId="{959EEB5E-258A-4CE1-BA00-180399BF59AA}">
      <dgm:prSet phldrT="[Текст]" phldr="1"/>
      <dgm:spPr/>
      <dgm:t>
        <a:bodyPr/>
        <a:lstStyle/>
        <a:p>
          <a:endParaRPr lang="ru-RU"/>
        </a:p>
      </dgm:t>
    </dgm:pt>
    <dgm:pt modelId="{3AC2B2DF-4B03-49F6-852E-677D1AE4F9E8}" type="parTrans" cxnId="{9047E99C-9E48-495D-9880-6DD2A4DC8EE4}">
      <dgm:prSet/>
      <dgm:spPr/>
      <dgm:t>
        <a:bodyPr/>
        <a:lstStyle/>
        <a:p>
          <a:endParaRPr lang="ru-RU"/>
        </a:p>
      </dgm:t>
    </dgm:pt>
    <dgm:pt modelId="{DFE2E8CB-8A42-48C4-8DFD-810E48BB4AF4}" type="sibTrans" cxnId="{9047E99C-9E48-495D-9880-6DD2A4DC8EE4}">
      <dgm:prSet/>
      <dgm:spPr/>
      <dgm:t>
        <a:bodyPr/>
        <a:lstStyle/>
        <a:p>
          <a:endParaRPr lang="ru-RU"/>
        </a:p>
      </dgm:t>
    </dgm:pt>
    <dgm:pt modelId="{CCF60E0E-7583-4EAB-9A7B-7CC5338329EC}">
      <dgm:prSet phldrT="[Текст]" phldr="1"/>
      <dgm:spPr/>
      <dgm:t>
        <a:bodyPr/>
        <a:lstStyle/>
        <a:p>
          <a:endParaRPr lang="ru-RU"/>
        </a:p>
      </dgm:t>
    </dgm:pt>
    <dgm:pt modelId="{DD265C89-69D2-4630-B0A1-3AB633420BEC}" type="parTrans" cxnId="{0F2CFB93-9567-472E-B5A2-50EC792B08C5}">
      <dgm:prSet/>
      <dgm:spPr/>
      <dgm:t>
        <a:bodyPr/>
        <a:lstStyle/>
        <a:p>
          <a:endParaRPr lang="ru-RU"/>
        </a:p>
      </dgm:t>
    </dgm:pt>
    <dgm:pt modelId="{D08043E9-A61F-4A53-B401-09AA063BFA4E}" type="sibTrans" cxnId="{0F2CFB93-9567-472E-B5A2-50EC792B08C5}">
      <dgm:prSet/>
      <dgm:spPr/>
      <dgm:t>
        <a:bodyPr/>
        <a:lstStyle/>
        <a:p>
          <a:endParaRPr lang="ru-RU"/>
        </a:p>
      </dgm:t>
    </dgm:pt>
    <dgm:pt modelId="{13E042F8-5191-4AF7-9620-2130511A54C7}">
      <dgm:prSet/>
      <dgm:spPr/>
      <dgm:t>
        <a:bodyPr/>
        <a:lstStyle/>
        <a:p>
          <a:endParaRPr lang="ru-RU"/>
        </a:p>
      </dgm:t>
    </dgm:pt>
    <dgm:pt modelId="{03DCA151-739F-4835-BB87-46694D1A3BAE}" type="parTrans" cxnId="{A85F4E5F-9B3E-4063-BA59-6645D8211402}">
      <dgm:prSet/>
      <dgm:spPr/>
      <dgm:t>
        <a:bodyPr/>
        <a:lstStyle/>
        <a:p>
          <a:endParaRPr lang="ru-RU"/>
        </a:p>
      </dgm:t>
    </dgm:pt>
    <dgm:pt modelId="{067EF8C4-A253-4482-B997-5EEA215D7314}" type="sibTrans" cxnId="{A85F4E5F-9B3E-4063-BA59-6645D8211402}">
      <dgm:prSet/>
      <dgm:spPr/>
      <dgm:t>
        <a:bodyPr/>
        <a:lstStyle/>
        <a:p>
          <a:endParaRPr lang="ru-RU"/>
        </a:p>
      </dgm:t>
    </dgm:pt>
    <dgm:pt modelId="{E26F1DBA-F675-4B51-901D-7DC8FA9FC6FA}">
      <dgm:prSet/>
      <dgm:spPr/>
      <dgm:t>
        <a:bodyPr/>
        <a:lstStyle/>
        <a:p>
          <a:r>
            <a:rPr lang="ru-RU" dirty="0" smtClean="0"/>
            <a:t>Выбор школы и программы обучения</a:t>
          </a:r>
          <a:endParaRPr lang="ru-RU" dirty="0"/>
        </a:p>
      </dgm:t>
    </dgm:pt>
    <dgm:pt modelId="{B0EF584A-0F7B-4001-A674-980360F904D8}" type="parTrans" cxnId="{0BDF1291-BA12-4C6D-9043-C947F045C54F}">
      <dgm:prSet/>
      <dgm:spPr/>
      <dgm:t>
        <a:bodyPr/>
        <a:lstStyle/>
        <a:p>
          <a:endParaRPr lang="ru-RU"/>
        </a:p>
      </dgm:t>
    </dgm:pt>
    <dgm:pt modelId="{33DFC95B-4886-4DA8-B498-5D01F17F4CEB}" type="sibTrans" cxnId="{0BDF1291-BA12-4C6D-9043-C947F045C54F}">
      <dgm:prSet/>
      <dgm:spPr/>
      <dgm:t>
        <a:bodyPr/>
        <a:lstStyle/>
        <a:p>
          <a:endParaRPr lang="ru-RU"/>
        </a:p>
      </dgm:t>
    </dgm:pt>
    <dgm:pt modelId="{564AADAC-0ED4-49A4-993D-26ADFF379DCC}">
      <dgm:prSet/>
      <dgm:spPr/>
      <dgm:t>
        <a:bodyPr/>
        <a:lstStyle/>
        <a:p>
          <a:r>
            <a:rPr lang="ru-RU" dirty="0" smtClean="0">
              <a:latin typeface="Times New Roman" pitchFamily="18" charset="0"/>
            </a:rPr>
            <a:t>Завышение требований к готовности ребенка к школьному обучению</a:t>
          </a:r>
          <a:endParaRPr lang="ru-RU" dirty="0"/>
        </a:p>
      </dgm:t>
    </dgm:pt>
    <dgm:pt modelId="{AC9E5C71-8BFE-4C14-A322-F2D3E25C6BC2}" type="parTrans" cxnId="{A010E3F4-BC97-4EE9-AD22-75E0308FEAD9}">
      <dgm:prSet/>
      <dgm:spPr/>
      <dgm:t>
        <a:bodyPr/>
        <a:lstStyle/>
        <a:p>
          <a:endParaRPr lang="ru-RU"/>
        </a:p>
      </dgm:t>
    </dgm:pt>
    <dgm:pt modelId="{DF9C4D20-43A6-4C24-BA38-594B8C8CF321}" type="sibTrans" cxnId="{A010E3F4-BC97-4EE9-AD22-75E0308FEAD9}">
      <dgm:prSet/>
      <dgm:spPr/>
      <dgm:t>
        <a:bodyPr/>
        <a:lstStyle/>
        <a:p>
          <a:endParaRPr lang="ru-RU"/>
        </a:p>
      </dgm:t>
    </dgm:pt>
    <dgm:pt modelId="{79DE330A-2A83-4DCC-8BC7-BC7092F54A6A}">
      <dgm:prSet/>
      <dgm:spPr/>
      <dgm:t>
        <a:bodyPr/>
        <a:lstStyle/>
        <a:p>
          <a:r>
            <a:rPr lang="ru-RU" dirty="0" smtClean="0">
              <a:latin typeface="Times New Roman" pitchFamily="18" charset="0"/>
            </a:rPr>
            <a:t>Недостаточное использование игровой деятельности при переходе детей в школу.</a:t>
          </a:r>
          <a:endParaRPr lang="ru-RU" dirty="0"/>
        </a:p>
      </dgm:t>
    </dgm:pt>
    <dgm:pt modelId="{B84C4227-DA4A-49CF-8F8A-0EDA942904F2}" type="parTrans" cxnId="{B60DDDAA-BFF2-48E5-9A72-FED1AF0D61F6}">
      <dgm:prSet/>
      <dgm:spPr/>
      <dgm:t>
        <a:bodyPr/>
        <a:lstStyle/>
        <a:p>
          <a:endParaRPr lang="ru-RU"/>
        </a:p>
      </dgm:t>
    </dgm:pt>
    <dgm:pt modelId="{71C95F85-B1C2-4E2F-8798-3B8BE94B0B1C}" type="sibTrans" cxnId="{B60DDDAA-BFF2-48E5-9A72-FED1AF0D61F6}">
      <dgm:prSet/>
      <dgm:spPr/>
      <dgm:t>
        <a:bodyPr/>
        <a:lstStyle/>
        <a:p>
          <a:endParaRPr lang="ru-RU"/>
        </a:p>
      </dgm:t>
    </dgm:pt>
    <dgm:pt modelId="{CCEBF517-4022-4469-8043-EA60E38E90AB}">
      <dgm:prSet/>
      <dgm:spPr/>
      <dgm:t>
        <a:bodyPr/>
        <a:lstStyle/>
        <a:p>
          <a:r>
            <a:rPr lang="ru-RU" dirty="0" smtClean="0">
              <a:latin typeface="Times New Roman" pitchFamily="18" charset="0"/>
            </a:rPr>
            <a:t>Недостаточное количество специалистов-психологов в образовательных учреждениях</a:t>
          </a:r>
          <a:endParaRPr lang="ru-RU" dirty="0"/>
        </a:p>
      </dgm:t>
    </dgm:pt>
    <dgm:pt modelId="{7D30C9DD-69D6-45F5-8A90-00324F49F177}" type="parTrans" cxnId="{E1024E67-9004-4A28-8D79-388022229630}">
      <dgm:prSet/>
      <dgm:spPr/>
      <dgm:t>
        <a:bodyPr/>
        <a:lstStyle/>
        <a:p>
          <a:endParaRPr lang="ru-RU"/>
        </a:p>
      </dgm:t>
    </dgm:pt>
    <dgm:pt modelId="{6AD6D2F4-C320-48B6-93EC-86167E52D48A}" type="sibTrans" cxnId="{E1024E67-9004-4A28-8D79-388022229630}">
      <dgm:prSet/>
      <dgm:spPr/>
      <dgm:t>
        <a:bodyPr/>
        <a:lstStyle/>
        <a:p>
          <a:endParaRPr lang="ru-RU"/>
        </a:p>
      </dgm:t>
    </dgm:pt>
    <dgm:pt modelId="{2A9CD01B-6CD5-4F51-A445-185EA11D83C9}" type="pres">
      <dgm:prSet presAssocID="{AD8ABDA4-AD44-4D9B-A81E-3EFE2C6061F5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EFE7FFD-E200-4867-B672-DAEEE2AE4F3C}" type="pres">
      <dgm:prSet presAssocID="{EEA0DD88-DB79-4206-9CD8-FDF41E17F3AC}" presName="composite" presStyleCnt="0"/>
      <dgm:spPr/>
    </dgm:pt>
    <dgm:pt modelId="{36A41366-35C8-4282-9D9C-144455F74911}" type="pres">
      <dgm:prSet presAssocID="{EEA0DD88-DB79-4206-9CD8-FDF41E17F3AC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68E17F-E025-4977-86B1-5D271EB9DC50}" type="pres">
      <dgm:prSet presAssocID="{EEA0DD88-DB79-4206-9CD8-FDF41E17F3AC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198349-4D7F-41AA-962D-B71A68DF3CA9}" type="pres">
      <dgm:prSet presAssocID="{1194E5CE-7E52-44C7-BEDB-22A99D27F6ED}" presName="sp" presStyleCnt="0"/>
      <dgm:spPr/>
    </dgm:pt>
    <dgm:pt modelId="{40E76D4B-7B51-4B0B-A6C6-8679B8BFF266}" type="pres">
      <dgm:prSet presAssocID="{959EEB5E-258A-4CE1-BA00-180399BF59AA}" presName="composite" presStyleCnt="0"/>
      <dgm:spPr/>
    </dgm:pt>
    <dgm:pt modelId="{A5A8DDCA-E7A8-4629-9BB8-393E60588DDA}" type="pres">
      <dgm:prSet presAssocID="{959EEB5E-258A-4CE1-BA00-180399BF59AA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513A3C-5006-4EAF-A27D-8CB9C8FF8070}" type="pres">
      <dgm:prSet presAssocID="{959EEB5E-258A-4CE1-BA00-180399BF59AA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AE3D38-DAB7-4CA7-9FBF-3A699CA0D883}" type="pres">
      <dgm:prSet presAssocID="{DFE2E8CB-8A42-48C4-8DFD-810E48BB4AF4}" presName="sp" presStyleCnt="0"/>
      <dgm:spPr/>
    </dgm:pt>
    <dgm:pt modelId="{DC5DCBDF-5311-4892-AC44-3F9E49D46C48}" type="pres">
      <dgm:prSet presAssocID="{CCF60E0E-7583-4EAB-9A7B-7CC5338329EC}" presName="composite" presStyleCnt="0"/>
      <dgm:spPr/>
    </dgm:pt>
    <dgm:pt modelId="{7A00EA9B-DE3C-4F8C-8E75-078050B0DEF2}" type="pres">
      <dgm:prSet presAssocID="{CCF60E0E-7583-4EAB-9A7B-7CC5338329EC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81B473-317A-4C7C-85AD-879F949094D4}" type="pres">
      <dgm:prSet presAssocID="{CCF60E0E-7583-4EAB-9A7B-7CC5338329EC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BE27BA-844F-4BDC-93EF-65A98299B38F}" type="pres">
      <dgm:prSet presAssocID="{D08043E9-A61F-4A53-B401-09AA063BFA4E}" presName="sp" presStyleCnt="0"/>
      <dgm:spPr/>
    </dgm:pt>
    <dgm:pt modelId="{D86D5A3A-EB0D-4728-9ABA-51DC49586D30}" type="pres">
      <dgm:prSet presAssocID="{13E042F8-5191-4AF7-9620-2130511A54C7}" presName="composite" presStyleCnt="0"/>
      <dgm:spPr/>
    </dgm:pt>
    <dgm:pt modelId="{C823AC71-E07A-4683-82DE-1AA237EE1875}" type="pres">
      <dgm:prSet presAssocID="{13E042F8-5191-4AF7-9620-2130511A54C7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074AC3-9B9A-49E1-B16B-7B680177127E}" type="pres">
      <dgm:prSet presAssocID="{13E042F8-5191-4AF7-9620-2130511A54C7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66E4351-B245-4C78-BBF2-675D1D0D9AAD}" type="presOf" srcId="{CCF60E0E-7583-4EAB-9A7B-7CC5338329EC}" destId="{7A00EA9B-DE3C-4F8C-8E75-078050B0DEF2}" srcOrd="0" destOrd="0" presId="urn:microsoft.com/office/officeart/2005/8/layout/chevron2"/>
    <dgm:cxn modelId="{A2ED3EAC-1728-48C8-BC96-5C2BE816D5DB}" type="presOf" srcId="{CCEBF517-4022-4469-8043-EA60E38E90AB}" destId="{94074AC3-9B9A-49E1-B16B-7B680177127E}" srcOrd="0" destOrd="0" presId="urn:microsoft.com/office/officeart/2005/8/layout/chevron2"/>
    <dgm:cxn modelId="{B60DDDAA-BFF2-48E5-9A72-FED1AF0D61F6}" srcId="{CCF60E0E-7583-4EAB-9A7B-7CC5338329EC}" destId="{79DE330A-2A83-4DCC-8BC7-BC7092F54A6A}" srcOrd="0" destOrd="0" parTransId="{B84C4227-DA4A-49CF-8F8A-0EDA942904F2}" sibTransId="{71C95F85-B1C2-4E2F-8798-3B8BE94B0B1C}"/>
    <dgm:cxn modelId="{0F2CFB93-9567-472E-B5A2-50EC792B08C5}" srcId="{AD8ABDA4-AD44-4D9B-A81E-3EFE2C6061F5}" destId="{CCF60E0E-7583-4EAB-9A7B-7CC5338329EC}" srcOrd="2" destOrd="0" parTransId="{DD265C89-69D2-4630-B0A1-3AB633420BEC}" sibTransId="{D08043E9-A61F-4A53-B401-09AA063BFA4E}"/>
    <dgm:cxn modelId="{E1024E67-9004-4A28-8D79-388022229630}" srcId="{13E042F8-5191-4AF7-9620-2130511A54C7}" destId="{CCEBF517-4022-4469-8043-EA60E38E90AB}" srcOrd="0" destOrd="0" parTransId="{7D30C9DD-69D6-45F5-8A90-00324F49F177}" sibTransId="{6AD6D2F4-C320-48B6-93EC-86167E52D48A}"/>
    <dgm:cxn modelId="{0AB684B3-F868-4E78-B3C7-0F0D36AB3A77}" type="presOf" srcId="{564AADAC-0ED4-49A4-993D-26ADFF379DCC}" destId="{1E513A3C-5006-4EAF-A27D-8CB9C8FF8070}" srcOrd="0" destOrd="0" presId="urn:microsoft.com/office/officeart/2005/8/layout/chevron2"/>
    <dgm:cxn modelId="{F433D2F0-FD2F-4467-BC2A-8F51E4EE4704}" type="presOf" srcId="{E26F1DBA-F675-4B51-901D-7DC8FA9FC6FA}" destId="{8C68E17F-E025-4977-86B1-5D271EB9DC50}" srcOrd="0" destOrd="0" presId="urn:microsoft.com/office/officeart/2005/8/layout/chevron2"/>
    <dgm:cxn modelId="{A85F4E5F-9B3E-4063-BA59-6645D8211402}" srcId="{AD8ABDA4-AD44-4D9B-A81E-3EFE2C6061F5}" destId="{13E042F8-5191-4AF7-9620-2130511A54C7}" srcOrd="3" destOrd="0" parTransId="{03DCA151-739F-4835-BB87-46694D1A3BAE}" sibTransId="{067EF8C4-A253-4482-B997-5EEA215D7314}"/>
    <dgm:cxn modelId="{0BDF1291-BA12-4C6D-9043-C947F045C54F}" srcId="{EEA0DD88-DB79-4206-9CD8-FDF41E17F3AC}" destId="{E26F1DBA-F675-4B51-901D-7DC8FA9FC6FA}" srcOrd="0" destOrd="0" parTransId="{B0EF584A-0F7B-4001-A674-980360F904D8}" sibTransId="{33DFC95B-4886-4DA8-B498-5D01F17F4CEB}"/>
    <dgm:cxn modelId="{9F852FC9-E2E6-4C93-BF7F-4D514362C80F}" type="presOf" srcId="{EEA0DD88-DB79-4206-9CD8-FDF41E17F3AC}" destId="{36A41366-35C8-4282-9D9C-144455F74911}" srcOrd="0" destOrd="0" presId="urn:microsoft.com/office/officeart/2005/8/layout/chevron2"/>
    <dgm:cxn modelId="{9287F816-1309-40E8-9074-3C2AF8BB167B}" type="presOf" srcId="{13E042F8-5191-4AF7-9620-2130511A54C7}" destId="{C823AC71-E07A-4683-82DE-1AA237EE1875}" srcOrd="0" destOrd="0" presId="urn:microsoft.com/office/officeart/2005/8/layout/chevron2"/>
    <dgm:cxn modelId="{9132BB16-4997-4DC3-A626-75E918A05652}" type="presOf" srcId="{AD8ABDA4-AD44-4D9B-A81E-3EFE2C6061F5}" destId="{2A9CD01B-6CD5-4F51-A445-185EA11D83C9}" srcOrd="0" destOrd="0" presId="urn:microsoft.com/office/officeart/2005/8/layout/chevron2"/>
    <dgm:cxn modelId="{851C9649-0FBE-4345-AA53-4E097531CE59}" type="presOf" srcId="{959EEB5E-258A-4CE1-BA00-180399BF59AA}" destId="{A5A8DDCA-E7A8-4629-9BB8-393E60588DDA}" srcOrd="0" destOrd="0" presId="urn:microsoft.com/office/officeart/2005/8/layout/chevron2"/>
    <dgm:cxn modelId="{9047E99C-9E48-495D-9880-6DD2A4DC8EE4}" srcId="{AD8ABDA4-AD44-4D9B-A81E-3EFE2C6061F5}" destId="{959EEB5E-258A-4CE1-BA00-180399BF59AA}" srcOrd="1" destOrd="0" parTransId="{3AC2B2DF-4B03-49F6-852E-677D1AE4F9E8}" sibTransId="{DFE2E8CB-8A42-48C4-8DFD-810E48BB4AF4}"/>
    <dgm:cxn modelId="{ABE12B44-25AF-4472-9203-C0D035E35E2C}" srcId="{AD8ABDA4-AD44-4D9B-A81E-3EFE2C6061F5}" destId="{EEA0DD88-DB79-4206-9CD8-FDF41E17F3AC}" srcOrd="0" destOrd="0" parTransId="{91B53EB0-84B5-41B5-AD20-93A465640BE8}" sibTransId="{1194E5CE-7E52-44C7-BEDB-22A99D27F6ED}"/>
    <dgm:cxn modelId="{9BEFBBB0-1438-4D02-85BF-9F6D6E7D780C}" type="presOf" srcId="{79DE330A-2A83-4DCC-8BC7-BC7092F54A6A}" destId="{9B81B473-317A-4C7C-85AD-879F949094D4}" srcOrd="0" destOrd="0" presId="urn:microsoft.com/office/officeart/2005/8/layout/chevron2"/>
    <dgm:cxn modelId="{A010E3F4-BC97-4EE9-AD22-75E0308FEAD9}" srcId="{959EEB5E-258A-4CE1-BA00-180399BF59AA}" destId="{564AADAC-0ED4-49A4-993D-26ADFF379DCC}" srcOrd="0" destOrd="0" parTransId="{AC9E5C71-8BFE-4C14-A322-F2D3E25C6BC2}" sibTransId="{DF9C4D20-43A6-4C24-BA38-594B8C8CF321}"/>
    <dgm:cxn modelId="{42A5CF49-B66A-47E6-A8A0-03D3EB99AB4C}" type="presParOf" srcId="{2A9CD01B-6CD5-4F51-A445-185EA11D83C9}" destId="{8EFE7FFD-E200-4867-B672-DAEEE2AE4F3C}" srcOrd="0" destOrd="0" presId="urn:microsoft.com/office/officeart/2005/8/layout/chevron2"/>
    <dgm:cxn modelId="{25BABF44-97A7-4AC9-A163-2FA447DDC54F}" type="presParOf" srcId="{8EFE7FFD-E200-4867-B672-DAEEE2AE4F3C}" destId="{36A41366-35C8-4282-9D9C-144455F74911}" srcOrd="0" destOrd="0" presId="urn:microsoft.com/office/officeart/2005/8/layout/chevron2"/>
    <dgm:cxn modelId="{1960F8D2-B241-46B5-BC7D-1625CD462B30}" type="presParOf" srcId="{8EFE7FFD-E200-4867-B672-DAEEE2AE4F3C}" destId="{8C68E17F-E025-4977-86B1-5D271EB9DC50}" srcOrd="1" destOrd="0" presId="urn:microsoft.com/office/officeart/2005/8/layout/chevron2"/>
    <dgm:cxn modelId="{F7C3AA0B-7177-4981-A3DC-07052DCF1330}" type="presParOf" srcId="{2A9CD01B-6CD5-4F51-A445-185EA11D83C9}" destId="{5C198349-4D7F-41AA-962D-B71A68DF3CA9}" srcOrd="1" destOrd="0" presId="urn:microsoft.com/office/officeart/2005/8/layout/chevron2"/>
    <dgm:cxn modelId="{C5CC83E1-A8E2-4ABC-BDBD-949593BAF25C}" type="presParOf" srcId="{2A9CD01B-6CD5-4F51-A445-185EA11D83C9}" destId="{40E76D4B-7B51-4B0B-A6C6-8679B8BFF266}" srcOrd="2" destOrd="0" presId="urn:microsoft.com/office/officeart/2005/8/layout/chevron2"/>
    <dgm:cxn modelId="{B1CABAAD-A396-4FED-AECA-301FEC1830C3}" type="presParOf" srcId="{40E76D4B-7B51-4B0B-A6C6-8679B8BFF266}" destId="{A5A8DDCA-E7A8-4629-9BB8-393E60588DDA}" srcOrd="0" destOrd="0" presId="urn:microsoft.com/office/officeart/2005/8/layout/chevron2"/>
    <dgm:cxn modelId="{2F99546E-62D3-44FE-9CCC-1C01BE085BC0}" type="presParOf" srcId="{40E76D4B-7B51-4B0B-A6C6-8679B8BFF266}" destId="{1E513A3C-5006-4EAF-A27D-8CB9C8FF8070}" srcOrd="1" destOrd="0" presId="urn:microsoft.com/office/officeart/2005/8/layout/chevron2"/>
    <dgm:cxn modelId="{F88DED7F-AD50-4DAB-AD67-697DBE70D426}" type="presParOf" srcId="{2A9CD01B-6CD5-4F51-A445-185EA11D83C9}" destId="{BAAE3D38-DAB7-4CA7-9FBF-3A699CA0D883}" srcOrd="3" destOrd="0" presId="urn:microsoft.com/office/officeart/2005/8/layout/chevron2"/>
    <dgm:cxn modelId="{AEBC252C-339E-4F7A-B748-7FE75520AB53}" type="presParOf" srcId="{2A9CD01B-6CD5-4F51-A445-185EA11D83C9}" destId="{DC5DCBDF-5311-4892-AC44-3F9E49D46C48}" srcOrd="4" destOrd="0" presId="urn:microsoft.com/office/officeart/2005/8/layout/chevron2"/>
    <dgm:cxn modelId="{E0D2CB0F-2435-4891-BBB1-FF8B1AF7ABFF}" type="presParOf" srcId="{DC5DCBDF-5311-4892-AC44-3F9E49D46C48}" destId="{7A00EA9B-DE3C-4F8C-8E75-078050B0DEF2}" srcOrd="0" destOrd="0" presId="urn:microsoft.com/office/officeart/2005/8/layout/chevron2"/>
    <dgm:cxn modelId="{C7839141-C66A-4819-B392-A16E684D88D7}" type="presParOf" srcId="{DC5DCBDF-5311-4892-AC44-3F9E49D46C48}" destId="{9B81B473-317A-4C7C-85AD-879F949094D4}" srcOrd="1" destOrd="0" presId="urn:microsoft.com/office/officeart/2005/8/layout/chevron2"/>
    <dgm:cxn modelId="{99FC4E08-5749-4996-ADF6-B2C4EB6D3360}" type="presParOf" srcId="{2A9CD01B-6CD5-4F51-A445-185EA11D83C9}" destId="{E2BE27BA-844F-4BDC-93EF-65A98299B38F}" srcOrd="5" destOrd="0" presId="urn:microsoft.com/office/officeart/2005/8/layout/chevron2"/>
    <dgm:cxn modelId="{FA3D7B6D-FA88-4C23-8443-9F8BC687E0CD}" type="presParOf" srcId="{2A9CD01B-6CD5-4F51-A445-185EA11D83C9}" destId="{D86D5A3A-EB0D-4728-9ABA-51DC49586D30}" srcOrd="6" destOrd="0" presId="urn:microsoft.com/office/officeart/2005/8/layout/chevron2"/>
    <dgm:cxn modelId="{DB91F818-C1B5-4E69-9131-FDEAFADF6FD1}" type="presParOf" srcId="{D86D5A3A-EB0D-4728-9ABA-51DC49586D30}" destId="{C823AC71-E07A-4683-82DE-1AA237EE1875}" srcOrd="0" destOrd="0" presId="urn:microsoft.com/office/officeart/2005/8/layout/chevron2"/>
    <dgm:cxn modelId="{04327AC9-91C9-4275-80BE-C916179F3EA5}" type="presParOf" srcId="{D86D5A3A-EB0D-4728-9ABA-51DC49586D30}" destId="{94074AC3-9B9A-49E1-B16B-7B680177127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A41366-35C8-4282-9D9C-144455F74911}">
      <dsp:nvSpPr>
        <dsp:cNvPr id="0" name=""/>
        <dsp:cNvSpPr/>
      </dsp:nvSpPr>
      <dsp:spPr>
        <a:xfrm rot="5400000">
          <a:off x="-169068" y="169670"/>
          <a:ext cx="1127124" cy="788987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-5400000">
        <a:off x="1" y="395096"/>
        <a:ext cx="788987" cy="338137"/>
      </dsp:txXfrm>
    </dsp:sp>
    <dsp:sp modelId="{8C68E17F-E025-4977-86B1-5D271EB9DC50}">
      <dsp:nvSpPr>
        <dsp:cNvPr id="0" name=""/>
        <dsp:cNvSpPr/>
      </dsp:nvSpPr>
      <dsp:spPr>
        <a:xfrm rot="5400000">
          <a:off x="3076178" y="-2286589"/>
          <a:ext cx="732631" cy="53070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Выбор школы и программы обучения</a:t>
          </a:r>
          <a:endParaRPr lang="ru-RU" sz="2000" kern="1200" dirty="0"/>
        </a:p>
      </dsp:txBody>
      <dsp:txXfrm rot="-5400000">
        <a:off x="788988" y="36365"/>
        <a:ext cx="5271248" cy="661103"/>
      </dsp:txXfrm>
    </dsp:sp>
    <dsp:sp modelId="{A5A8DDCA-E7A8-4629-9BB8-393E60588DDA}">
      <dsp:nvSpPr>
        <dsp:cNvPr id="0" name=""/>
        <dsp:cNvSpPr/>
      </dsp:nvSpPr>
      <dsp:spPr>
        <a:xfrm rot="5400000">
          <a:off x="-169068" y="1148227"/>
          <a:ext cx="1127124" cy="788987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-5400000">
        <a:off x="1" y="1373653"/>
        <a:ext cx="788987" cy="338137"/>
      </dsp:txXfrm>
    </dsp:sp>
    <dsp:sp modelId="{1E513A3C-5006-4EAF-A27D-8CB9C8FF8070}">
      <dsp:nvSpPr>
        <dsp:cNvPr id="0" name=""/>
        <dsp:cNvSpPr/>
      </dsp:nvSpPr>
      <dsp:spPr>
        <a:xfrm rot="5400000">
          <a:off x="3076178" y="-1308031"/>
          <a:ext cx="732631" cy="53070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Times New Roman" pitchFamily="18" charset="0"/>
            </a:rPr>
            <a:t>Завышение требований к готовности ребенка к школьному обучению</a:t>
          </a:r>
          <a:endParaRPr lang="ru-RU" sz="2000" kern="1200" dirty="0"/>
        </a:p>
      </dsp:txBody>
      <dsp:txXfrm rot="-5400000">
        <a:off x="788988" y="1014923"/>
        <a:ext cx="5271248" cy="661103"/>
      </dsp:txXfrm>
    </dsp:sp>
    <dsp:sp modelId="{7A00EA9B-DE3C-4F8C-8E75-078050B0DEF2}">
      <dsp:nvSpPr>
        <dsp:cNvPr id="0" name=""/>
        <dsp:cNvSpPr/>
      </dsp:nvSpPr>
      <dsp:spPr>
        <a:xfrm rot="5400000">
          <a:off x="-169068" y="2126784"/>
          <a:ext cx="1127124" cy="788987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-5400000">
        <a:off x="1" y="2352210"/>
        <a:ext cx="788987" cy="338137"/>
      </dsp:txXfrm>
    </dsp:sp>
    <dsp:sp modelId="{9B81B473-317A-4C7C-85AD-879F949094D4}">
      <dsp:nvSpPr>
        <dsp:cNvPr id="0" name=""/>
        <dsp:cNvSpPr/>
      </dsp:nvSpPr>
      <dsp:spPr>
        <a:xfrm rot="5400000">
          <a:off x="3076178" y="-329474"/>
          <a:ext cx="732631" cy="53070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Times New Roman" pitchFamily="18" charset="0"/>
            </a:rPr>
            <a:t>Недостаточное использование игровой деятельности при переходе детей в школу.</a:t>
          </a:r>
          <a:endParaRPr lang="ru-RU" sz="2000" kern="1200" dirty="0"/>
        </a:p>
      </dsp:txBody>
      <dsp:txXfrm rot="-5400000">
        <a:off x="788988" y="1993480"/>
        <a:ext cx="5271248" cy="661103"/>
      </dsp:txXfrm>
    </dsp:sp>
    <dsp:sp modelId="{C823AC71-E07A-4683-82DE-1AA237EE1875}">
      <dsp:nvSpPr>
        <dsp:cNvPr id="0" name=""/>
        <dsp:cNvSpPr/>
      </dsp:nvSpPr>
      <dsp:spPr>
        <a:xfrm rot="5400000">
          <a:off x="-169068" y="3105342"/>
          <a:ext cx="1127124" cy="788987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 rot="-5400000">
        <a:off x="1" y="3330768"/>
        <a:ext cx="788987" cy="338137"/>
      </dsp:txXfrm>
    </dsp:sp>
    <dsp:sp modelId="{94074AC3-9B9A-49E1-B16B-7B680177127E}">
      <dsp:nvSpPr>
        <dsp:cNvPr id="0" name=""/>
        <dsp:cNvSpPr/>
      </dsp:nvSpPr>
      <dsp:spPr>
        <a:xfrm rot="5400000">
          <a:off x="3076178" y="649083"/>
          <a:ext cx="732631" cy="53070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Times New Roman" pitchFamily="18" charset="0"/>
            </a:rPr>
            <a:t>Недостаточное количество специалистов-психологов в образовательных учреждениях</a:t>
          </a:r>
          <a:endParaRPr lang="ru-RU" sz="2000" kern="1200" dirty="0"/>
        </a:p>
      </dsp:txBody>
      <dsp:txXfrm rot="-5400000">
        <a:off x="788988" y="2972037"/>
        <a:ext cx="5271248" cy="6611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00194-51D2-4A37-9884-6C7D408B96B5}" type="datetimeFigureOut">
              <a:rPr lang="ru-RU" smtClean="0"/>
              <a:t>02.10.2017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DF7298-D294-4774-9050-DE24426DF8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8400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DF7298-D294-4774-9050-DE24426DF8FD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7297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03C0E-FD1F-4AAF-BB72-CFBC128AE0E6}" type="datetimeFigureOut">
              <a:rPr lang="ru-RU" smtClean="0"/>
              <a:t>02.10.2017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0FC5C-D278-43FF-BB0B-D5870FE05F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668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03C0E-FD1F-4AAF-BB72-CFBC128AE0E6}" type="datetimeFigureOut">
              <a:rPr lang="ru-RU" smtClean="0"/>
              <a:t>02.10.2017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0FC5C-D278-43FF-BB0B-D5870FE05F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9694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03C0E-FD1F-4AAF-BB72-CFBC128AE0E6}" type="datetimeFigureOut">
              <a:rPr lang="ru-RU" smtClean="0"/>
              <a:t>02.10.2017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0FC5C-D278-43FF-BB0B-D5870FE05F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6306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post-279854-1298288370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38" y="-428625"/>
            <a:ext cx="1643062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7" descr="post-279854-1298288370.pn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4313"/>
            <a:ext cx="2357438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8" descr="97e6b01896c7.pn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 rot="20340000">
            <a:off x="-628650" y="-349250"/>
            <a:ext cx="3330575" cy="268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BE419-F356-4864-93D5-8BEB77EACAD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A3BE2-C302-460B-8FE1-3F8C5FF998D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081654"/>
      </p:ext>
    </p:extLst>
  </p:cSld>
  <p:clrMapOvr>
    <a:masterClrMapping/>
  </p:clrMapOvr>
  <p:transition>
    <p:push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71101D-CABC-4EC0-9E7A-8BB7273771D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DBEF79-7B13-4FE7-9140-F1402FC1B16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905772"/>
      </p:ext>
    </p:extLst>
  </p:cSld>
  <p:clrMapOvr>
    <a:masterClrMapping/>
  </p:clrMapOvr>
  <p:transition>
    <p:push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5FDC96-637D-4F0F-B0B3-333A72AAB45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5831A-3100-4A95-B0C1-FA2EDAE9418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9138842"/>
      </p:ext>
    </p:extLst>
  </p:cSld>
  <p:clrMapOvr>
    <a:masterClrMapping/>
  </p:clrMapOvr>
  <p:transition>
    <p:push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88411A-9174-47FD-AA90-D870C2C43B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9B71C-F436-43A9-813E-D4D25E2174C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361082"/>
      </p:ext>
    </p:extLst>
  </p:cSld>
  <p:clrMapOvr>
    <a:masterClrMapping/>
  </p:clrMapOvr>
  <p:transition>
    <p:push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C4AED1-0712-4392-B7E7-18C3B61BDFA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DF2C9D-90EE-4893-BB38-EBCA5C85B0E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0034347"/>
      </p:ext>
    </p:extLst>
  </p:cSld>
  <p:clrMapOvr>
    <a:masterClrMapping/>
  </p:clrMapOvr>
  <p:transition>
    <p:push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AF593-6005-49EB-B09E-EF5C8FF7837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1FDAE-97EC-4382-9C50-BA28BC0CA45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533142"/>
      </p:ext>
    </p:extLst>
  </p:cSld>
  <p:clrMapOvr>
    <a:masterClrMapping/>
  </p:clrMapOvr>
  <p:transition>
    <p:push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93061D-A33C-4729-ADDC-DE48C62923D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509F1E-932E-4F0D-947D-2A151BD6EEC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235194"/>
      </p:ext>
    </p:extLst>
  </p:cSld>
  <p:clrMapOvr>
    <a:masterClrMapping/>
  </p:clrMapOvr>
  <p:transition>
    <p:push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2BA99-2646-44A6-B50E-3FF22213C7D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D67D7-B1A5-47FF-B2F0-B5C05C8984C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210002"/>
      </p:ext>
    </p:extLst>
  </p:cSld>
  <p:clrMapOvr>
    <a:masterClrMapping/>
  </p:clrMapOvr>
  <p:transition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03C0E-FD1F-4AAF-BB72-CFBC128AE0E6}" type="datetimeFigureOut">
              <a:rPr lang="ru-RU" smtClean="0"/>
              <a:t>02.10.2017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0FC5C-D278-43FF-BB0B-D5870FE05F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33052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6C897-CDA0-4DD6-8150-9FE6DBF746B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9FC87-C84E-4770-8493-834BEBF4607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6332180"/>
      </p:ext>
    </p:extLst>
  </p:cSld>
  <p:clrMapOvr>
    <a:masterClrMapping/>
  </p:clrMapOvr>
  <p:transition>
    <p:push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E626BC-616E-4F4F-9FC2-8D5FC04702B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186FF-8168-45C1-BB36-0E085DF8717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537961"/>
      </p:ext>
    </p:extLst>
  </p:cSld>
  <p:clrMapOvr>
    <a:masterClrMapping/>
  </p:clrMapOvr>
  <p:transition>
    <p:push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1433E-7FBD-462C-80A9-BB3E2DA5F9D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18FE4E-499F-4DB6-909C-7DF8D473EC9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575444"/>
      </p:ext>
    </p:extLst>
  </p:cSld>
  <p:clrMapOvr>
    <a:masterClrMapping/>
  </p:clrMapOvr>
  <p:transition>
    <p:push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post-279854-1298288370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38" y="-428625"/>
            <a:ext cx="1643062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7" descr="post-279854-1298288370.pn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4313"/>
            <a:ext cx="2357438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8" descr="97e6b01896c7.pn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 rot="20340000">
            <a:off x="-628650" y="-349250"/>
            <a:ext cx="3330575" cy="268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BE419-F356-4864-93D5-8BEB77EACAD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A3BE2-C302-460B-8FE1-3F8C5FF998D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6325"/>
      </p:ext>
    </p:extLst>
  </p:cSld>
  <p:clrMapOvr>
    <a:masterClrMapping/>
  </p:clrMapOvr>
  <p:transition>
    <p:push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71101D-CABC-4EC0-9E7A-8BB7273771D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DBEF79-7B13-4FE7-9140-F1402FC1B16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29203"/>
      </p:ext>
    </p:extLst>
  </p:cSld>
  <p:clrMapOvr>
    <a:masterClrMapping/>
  </p:clrMapOvr>
  <p:transition>
    <p:push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5FDC96-637D-4F0F-B0B3-333A72AAB45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5831A-3100-4A95-B0C1-FA2EDAE9418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452785"/>
      </p:ext>
    </p:extLst>
  </p:cSld>
  <p:clrMapOvr>
    <a:masterClrMapping/>
  </p:clrMapOvr>
  <p:transition>
    <p:push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88411A-9174-47FD-AA90-D870C2C43B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9B71C-F436-43A9-813E-D4D25E2174C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960367"/>
      </p:ext>
    </p:extLst>
  </p:cSld>
  <p:clrMapOvr>
    <a:masterClrMapping/>
  </p:clrMapOvr>
  <p:transition>
    <p:push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C4AED1-0712-4392-B7E7-18C3B61BDFA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DF2C9D-90EE-4893-BB38-EBCA5C85B0E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1812643"/>
      </p:ext>
    </p:extLst>
  </p:cSld>
  <p:clrMapOvr>
    <a:masterClrMapping/>
  </p:clrMapOvr>
  <p:transition>
    <p:push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AF593-6005-49EB-B09E-EF5C8FF7837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1FDAE-97EC-4382-9C50-BA28BC0CA45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1642742"/>
      </p:ext>
    </p:extLst>
  </p:cSld>
  <p:clrMapOvr>
    <a:masterClrMapping/>
  </p:clrMapOvr>
  <p:transition>
    <p:push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93061D-A33C-4729-ADDC-DE48C62923D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509F1E-932E-4F0D-947D-2A151BD6EEC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4889364"/>
      </p:ext>
    </p:extLst>
  </p:cSld>
  <p:clrMapOvr>
    <a:masterClrMapping/>
  </p:clrMapOvr>
  <p:transition>
    <p:pu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03C0E-FD1F-4AAF-BB72-CFBC128AE0E6}" type="datetimeFigureOut">
              <a:rPr lang="ru-RU" smtClean="0"/>
              <a:t>02.10.2017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0FC5C-D278-43FF-BB0B-D5870FE05F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708088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2BA99-2646-44A6-B50E-3FF22213C7D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D67D7-B1A5-47FF-B2F0-B5C05C8984C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9664108"/>
      </p:ext>
    </p:extLst>
  </p:cSld>
  <p:clrMapOvr>
    <a:masterClrMapping/>
  </p:clrMapOvr>
  <p:transition>
    <p:push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6C897-CDA0-4DD6-8150-9FE6DBF746B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9FC87-C84E-4770-8493-834BEBF4607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788184"/>
      </p:ext>
    </p:extLst>
  </p:cSld>
  <p:clrMapOvr>
    <a:masterClrMapping/>
  </p:clrMapOvr>
  <p:transition>
    <p:push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E626BC-616E-4F4F-9FC2-8D5FC04702B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186FF-8168-45C1-BB36-0E085DF8717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710606"/>
      </p:ext>
    </p:extLst>
  </p:cSld>
  <p:clrMapOvr>
    <a:masterClrMapping/>
  </p:clrMapOvr>
  <p:transition>
    <p:push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1433E-7FBD-462C-80A9-BB3E2DA5F9D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18FE4E-499F-4DB6-909C-7DF8D473EC9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7230163"/>
      </p:ext>
    </p:extLst>
  </p:cSld>
  <p:clrMapOvr>
    <a:masterClrMapping/>
  </p:clrMapOvr>
  <p:transition>
    <p:pu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03C0E-FD1F-4AAF-BB72-CFBC128AE0E6}" type="datetimeFigureOut">
              <a:rPr lang="ru-RU" smtClean="0"/>
              <a:t>02.10.2017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0FC5C-D278-43FF-BB0B-D5870FE05F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8431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03C0E-FD1F-4AAF-BB72-CFBC128AE0E6}" type="datetimeFigureOut">
              <a:rPr lang="ru-RU" smtClean="0"/>
              <a:t>02.10.2017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0FC5C-D278-43FF-BB0B-D5870FE05F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2626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03C0E-FD1F-4AAF-BB72-CFBC128AE0E6}" type="datetimeFigureOut">
              <a:rPr lang="ru-RU" smtClean="0"/>
              <a:t>02.10.2017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0FC5C-D278-43FF-BB0B-D5870FE05F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580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03C0E-FD1F-4AAF-BB72-CFBC128AE0E6}" type="datetimeFigureOut">
              <a:rPr lang="ru-RU" smtClean="0"/>
              <a:t>02.10.2017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0FC5C-D278-43FF-BB0B-D5870FE05F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7282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03C0E-FD1F-4AAF-BB72-CFBC128AE0E6}" type="datetimeFigureOut">
              <a:rPr lang="ru-RU" smtClean="0"/>
              <a:t>02.10.2017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0FC5C-D278-43FF-BB0B-D5870FE05F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1166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03C0E-FD1F-4AAF-BB72-CFBC128AE0E6}" type="datetimeFigureOut">
              <a:rPr lang="ru-RU" smtClean="0"/>
              <a:t>02.10.2017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0FC5C-D278-43FF-BB0B-D5870FE05F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5898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703C0E-FD1F-4AAF-BB72-CFBC128AE0E6}" type="datetimeFigureOut">
              <a:rPr lang="ru-RU" smtClean="0"/>
              <a:t>02.10.2017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30FC5C-D278-43FF-BB0B-D5870FE05F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710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FB756E9-A78A-4258-9D74-6A017A615EB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75ED5D9-6A97-4E2B-BBD5-F32010C5126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902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push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FB756E9-A78A-4258-9D74-6A017A615EB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02.10.2017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75ED5D9-6A97-4E2B-BBD5-F32010C5126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528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push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751562"/>
            <a:ext cx="5936704" cy="486245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  <a:ea typeface="Batang" panose="02030600000101010101" pitchFamily="18" charset="-127"/>
              </a:rPr>
              <a:t>Проблемы преемственности между дошкольным и начальным 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  <a:ea typeface="Batang" panose="02030600000101010101" pitchFamily="18" charset="-127"/>
              </a:rPr>
              <a:t>образованием</a:t>
            </a:r>
          </a:p>
          <a:p>
            <a:endParaRPr lang="ru-RU" sz="2800" dirty="0" smtClean="0">
              <a:solidFill>
                <a:srgbClr val="FF0000"/>
              </a:solidFill>
              <a:latin typeface="Arial Black" panose="020B0A04020102020204" pitchFamily="34" charset="0"/>
              <a:ea typeface="Batang" panose="02030600000101010101" pitchFamily="18" charset="-127"/>
            </a:endParaRPr>
          </a:p>
          <a:p>
            <a:pPr algn="r"/>
            <a:r>
              <a:rPr lang="ru-RU" sz="1400" dirty="0" smtClean="0">
                <a:solidFill>
                  <a:schemeClr val="tx1"/>
                </a:solidFill>
                <a:latin typeface="Arial Black" panose="020B0A04020102020204" pitchFamily="34" charset="0"/>
                <a:ea typeface="Batang" panose="02030600000101010101" pitchFamily="18" charset="-127"/>
              </a:rPr>
              <a:t>Подготовила</a:t>
            </a:r>
          </a:p>
          <a:p>
            <a:pPr algn="r"/>
            <a:r>
              <a:rPr lang="ru-RU" sz="1400" dirty="0" smtClean="0">
                <a:solidFill>
                  <a:schemeClr val="tx1"/>
                </a:solidFill>
                <a:latin typeface="Arial Black" panose="020B0A04020102020204" pitchFamily="34" charset="0"/>
                <a:ea typeface="Batang" panose="02030600000101010101" pitchFamily="18" charset="-127"/>
              </a:rPr>
              <a:t> учитель начальных классов МБОУ «СОШ </a:t>
            </a:r>
            <a:r>
              <a:rPr lang="ru-RU" sz="1400" dirty="0" err="1" smtClean="0">
                <a:solidFill>
                  <a:schemeClr val="tx1"/>
                </a:solidFill>
                <a:latin typeface="Arial Black" panose="020B0A04020102020204" pitchFamily="34" charset="0"/>
                <a:ea typeface="Batang" panose="02030600000101010101" pitchFamily="18" charset="-127"/>
              </a:rPr>
              <a:t>п.Октябрьский</a:t>
            </a:r>
            <a:r>
              <a:rPr lang="ru-RU" sz="1400" dirty="0" smtClean="0">
                <a:solidFill>
                  <a:schemeClr val="tx1"/>
                </a:solidFill>
                <a:latin typeface="Arial Black" panose="020B0A04020102020204" pitchFamily="34" charset="0"/>
                <a:ea typeface="Batang" panose="02030600000101010101" pitchFamily="18" charset="-127"/>
              </a:rPr>
              <a:t>»</a:t>
            </a:r>
          </a:p>
          <a:p>
            <a:pPr algn="r"/>
            <a:r>
              <a:rPr lang="ru-RU" sz="1400" dirty="0" err="1" smtClean="0">
                <a:solidFill>
                  <a:schemeClr val="tx1"/>
                </a:solidFill>
                <a:latin typeface="Arial Black" panose="020B0A04020102020204" pitchFamily="34" charset="0"/>
                <a:ea typeface="Batang" panose="02030600000101010101" pitchFamily="18" charset="-127"/>
              </a:rPr>
              <a:t>Подрезова</a:t>
            </a:r>
            <a:r>
              <a:rPr lang="ru-RU" sz="1400" dirty="0" smtClean="0">
                <a:solidFill>
                  <a:schemeClr val="tx1"/>
                </a:solidFill>
                <a:latin typeface="Arial Black" panose="020B0A04020102020204" pitchFamily="34" charset="0"/>
                <a:ea typeface="Batang" panose="02030600000101010101" pitchFamily="18" charset="-127"/>
              </a:rPr>
              <a:t> Стелла Ивановна</a:t>
            </a:r>
            <a:endParaRPr lang="ru-RU" sz="1400" dirty="0">
              <a:solidFill>
                <a:schemeClr val="tx1"/>
              </a:solidFill>
              <a:latin typeface="Arial Black" panose="020B0A04020102020204" pitchFamily="34" charset="0"/>
              <a:ea typeface="Batang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08312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pPr marL="273050" lvl="0" indent="-273050" algn="ctr" eaLnBrk="1" hangingPunct="1">
              <a:lnSpc>
                <a:spcPct val="80000"/>
              </a:lnSpc>
              <a:buClr>
                <a:srgbClr val="31B6FD"/>
              </a:buClr>
              <a:buSzPct val="100000"/>
              <a:buNone/>
            </a:pPr>
            <a:r>
              <a:rPr lang="ru-RU" altLang="ru-RU" sz="2400" b="1" dirty="0">
                <a:latin typeface="Times New Roman" pitchFamily="18" charset="0"/>
              </a:rPr>
              <a:t>Преемственность </a:t>
            </a:r>
            <a:r>
              <a:rPr lang="ru-RU" altLang="ru-RU" sz="2400" b="1" dirty="0" smtClean="0">
                <a:latin typeface="Times New Roman" pitchFamily="18" charset="0"/>
              </a:rPr>
              <a:t>– </a:t>
            </a:r>
            <a:r>
              <a:rPr lang="ru-RU" altLang="ru-RU" sz="2400" dirty="0" smtClean="0">
                <a:latin typeface="Times New Roman" pitchFamily="18" charset="0"/>
              </a:rPr>
              <a:t>это непрерывный </a:t>
            </a:r>
            <a:r>
              <a:rPr lang="ru-RU" altLang="ru-RU" sz="2400" dirty="0">
                <a:latin typeface="Times New Roman" pitchFamily="18" charset="0"/>
              </a:rPr>
              <a:t>процесс </a:t>
            </a:r>
            <a:endParaRPr lang="ru-RU" altLang="ru-RU" sz="2400" dirty="0" smtClean="0">
              <a:latin typeface="Times New Roman" pitchFamily="18" charset="0"/>
            </a:endParaRPr>
          </a:p>
          <a:p>
            <a:pPr marL="273050" lvl="0" indent="-273050" algn="ctr" eaLnBrk="1" hangingPunct="1">
              <a:lnSpc>
                <a:spcPct val="80000"/>
              </a:lnSpc>
              <a:buClr>
                <a:srgbClr val="31B6FD"/>
              </a:buClr>
              <a:buSzPct val="100000"/>
              <a:buNone/>
            </a:pPr>
            <a:r>
              <a:rPr lang="ru-RU" altLang="ru-RU" sz="2400" dirty="0" smtClean="0">
                <a:latin typeface="Times New Roman" pitchFamily="18" charset="0"/>
              </a:rPr>
              <a:t>воспитания </a:t>
            </a:r>
            <a:r>
              <a:rPr lang="ru-RU" altLang="ru-RU" sz="2400" dirty="0">
                <a:latin typeface="Times New Roman" pitchFamily="18" charset="0"/>
              </a:rPr>
              <a:t>и обучения ребёнка, имеющий общие и специфические цели для каждого возрастного периода, связь между различными ступенями развития, сущность которой состоит в сохранении тех или иных элементов целого или отдельных характеристик при переходе к новому состоянию. </a:t>
            </a:r>
          </a:p>
          <a:p>
            <a:pPr marL="273050" lvl="0" indent="-273050" algn="ctr" eaLnBrk="1" hangingPunct="1">
              <a:lnSpc>
                <a:spcPct val="80000"/>
              </a:lnSpc>
              <a:buClr>
                <a:srgbClr val="31B6FD"/>
              </a:buClr>
              <a:buSzPct val="100000"/>
              <a:buNone/>
            </a:pPr>
            <a:endParaRPr lang="ru-RU" altLang="ru-RU" sz="2400" dirty="0">
              <a:solidFill>
                <a:srgbClr val="073E87"/>
              </a:solidFill>
              <a:latin typeface="Times New Roman" pitchFamily="18" charset="0"/>
            </a:endParaRPr>
          </a:p>
          <a:p>
            <a:pPr marL="273050" lvl="0" indent="-273050" algn="ctr" eaLnBrk="1" hangingPunct="1">
              <a:lnSpc>
                <a:spcPct val="80000"/>
              </a:lnSpc>
              <a:buClr>
                <a:srgbClr val="31B6FD"/>
              </a:buClr>
              <a:buSzPct val="100000"/>
              <a:buNone/>
            </a:pPr>
            <a:r>
              <a:rPr lang="ru-RU" altLang="ru-RU" sz="1400" b="1" dirty="0">
                <a:latin typeface="Times New Roman" pitchFamily="18" charset="0"/>
              </a:rPr>
              <a:t>Преемственность</a:t>
            </a:r>
          </a:p>
          <a:p>
            <a:pPr marL="273050" lvl="0" indent="-273050" algn="ctr" eaLnBrk="1" hangingPunct="1">
              <a:lnSpc>
                <a:spcPct val="80000"/>
              </a:lnSpc>
              <a:buClr>
                <a:srgbClr val="31B6FD"/>
              </a:buClr>
              <a:buSzPct val="100000"/>
              <a:buNone/>
            </a:pPr>
            <a:endParaRPr lang="ru-RU" altLang="ru-RU" sz="1400" b="1" dirty="0">
              <a:latin typeface="Times New Roman" pitchFamily="18" charset="0"/>
            </a:endParaRPr>
          </a:p>
          <a:p>
            <a:pPr marL="273050" lvl="0" indent="-273050" algn="ctr" eaLnBrk="1" hangingPunct="1">
              <a:lnSpc>
                <a:spcPct val="80000"/>
              </a:lnSpc>
              <a:buClr>
                <a:srgbClr val="31B6FD"/>
              </a:buClr>
              <a:buSzPct val="100000"/>
              <a:buNone/>
            </a:pPr>
            <a:endParaRPr lang="ru-RU" altLang="ru-RU" sz="1400" dirty="0">
              <a:latin typeface="Times New Roman" pitchFamily="18" charset="0"/>
            </a:endParaRPr>
          </a:p>
          <a:p>
            <a:pPr marL="273050" lvl="0" indent="-273050" algn="ctr" eaLnBrk="1" hangingPunct="1">
              <a:lnSpc>
                <a:spcPct val="80000"/>
              </a:lnSpc>
              <a:buClr>
                <a:srgbClr val="31B6FD"/>
              </a:buClr>
              <a:buSzPct val="100000"/>
              <a:buNone/>
            </a:pPr>
            <a:endParaRPr lang="ru-RU" altLang="ru-RU" sz="1400" dirty="0">
              <a:latin typeface="Times New Roman" pitchFamily="18" charset="0"/>
            </a:endParaRPr>
          </a:p>
          <a:p>
            <a:pPr marL="273050" lvl="0" indent="-273050" algn="ctr" eaLnBrk="1" hangingPunct="1">
              <a:lnSpc>
                <a:spcPct val="80000"/>
              </a:lnSpc>
              <a:buClr>
                <a:srgbClr val="31B6FD"/>
              </a:buClr>
              <a:buSzPct val="100000"/>
              <a:buNone/>
            </a:pPr>
            <a:r>
              <a:rPr lang="ru-RU" altLang="ru-RU" sz="1400" b="1" dirty="0" smtClean="0">
                <a:latin typeface="Times New Roman" pitchFamily="18" charset="0"/>
              </a:rPr>
              <a:t>          ДОУ </a:t>
            </a:r>
            <a:r>
              <a:rPr lang="ru-RU" altLang="ru-RU" sz="1400" b="1" dirty="0">
                <a:latin typeface="Times New Roman" pitchFamily="18" charset="0"/>
              </a:rPr>
              <a:t>				 ШКОЛА</a:t>
            </a:r>
          </a:p>
          <a:p>
            <a:pPr algn="ctr"/>
            <a:endParaRPr lang="ru-RU" dirty="0"/>
          </a:p>
        </p:txBody>
      </p:sp>
      <p:sp>
        <p:nvSpPr>
          <p:cNvPr id="4" name="AutoShape 7"/>
          <p:cNvSpPr>
            <a:spLocks noChangeArrowheads="1"/>
          </p:cNvSpPr>
          <p:nvPr/>
        </p:nvSpPr>
        <p:spPr bwMode="auto">
          <a:xfrm rot="16200000" flipH="1">
            <a:off x="4551652" y="3271084"/>
            <a:ext cx="45719" cy="2453294"/>
          </a:xfrm>
          <a:prstGeom prst="upDownArrow">
            <a:avLst>
              <a:gd name="adj1" fmla="val 50000"/>
              <a:gd name="adj2" fmla="val 846672"/>
            </a:avLst>
          </a:prstGeom>
          <a:solidFill>
            <a:sysClr val="windowText" lastClr="000000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5436096" y="3665267"/>
            <a:ext cx="576064" cy="62782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3059832" y="3717032"/>
            <a:ext cx="576064" cy="5760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293095"/>
            <a:ext cx="1907204" cy="2094359"/>
          </a:xfrm>
          <a:prstGeom prst="rect">
            <a:avLst/>
          </a:prstGeom>
          <a:solidFill>
            <a:srgbClr val="FFFFFF">
              <a:shade val="85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5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442257"/>
            <a:ext cx="1933575" cy="190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6567718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691680" y="485525"/>
            <a:ext cx="6696744" cy="1384995"/>
          </a:xfrm>
          <a:prstGeom prst="rect">
            <a:avLst/>
          </a:prstGeom>
          <a:gradFill>
            <a:gsLst>
              <a:gs pos="100000">
                <a:srgbClr val="92D050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ru-RU" sz="2400" b="1" dirty="0">
                <a:solidFill>
                  <a:srgbClr val="FF0000"/>
                </a:solidFill>
                <a:latin typeface="Times New Roman" pitchFamily="18" charset="0"/>
              </a:rPr>
              <a:t>Проблемы при обеспечении преемственности детского сада и школы:</a:t>
            </a:r>
            <a:endParaRPr lang="ru-RU" sz="2400" b="1" dirty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3600" b="1" dirty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507153518"/>
              </p:ext>
            </p:extLst>
          </p:nvPr>
        </p:nvGraphicFramePr>
        <p:xfrm>
          <a:off x="1547664" y="213285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58541285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620688"/>
            <a:ext cx="64087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</a:rPr>
              <a:t>Решение проблемы</a:t>
            </a:r>
            <a:endParaRPr lang="ru-RU" sz="2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043608" y="1268760"/>
            <a:ext cx="54006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buFont typeface="Wingdings" pitchFamily="2" charset="2"/>
              <a:buChar char="v"/>
            </a:pPr>
            <a:r>
              <a:rPr lang="ru-RU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з</a:t>
            </a:r>
            <a:r>
              <a:rPr lang="ru-RU" dirty="0" smtClean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аключение договора между детским садом и школой по обеспечению преемственности;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hangingPunct="0">
              <a:spcBef>
                <a:spcPct val="0"/>
              </a:spcBef>
              <a:buFont typeface="Wingdings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 составление проекта совместной деятельности по обеспечению преемственности;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hangingPunct="0">
              <a:spcBef>
                <a:spcPct val="0"/>
              </a:spcBef>
              <a:buFont typeface="Wingdings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 проведение профилактических мероприятий;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hangingPunct="0">
              <a:spcBef>
                <a:spcPct val="0"/>
              </a:spcBef>
              <a:buFont typeface="Wingdings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 работа по обеспечению готовности детей к обучению в школе;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hangingPunct="0">
              <a:spcBef>
                <a:spcPct val="0"/>
              </a:spcBef>
              <a:buFont typeface="Wingdings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 проведение ППК, с участием специалистов детского сада и школы;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hangingPunct="0">
              <a:spcBef>
                <a:spcPct val="0"/>
              </a:spcBef>
              <a:buFont typeface="Wingdings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 планирование совместной деятельности по адаптации детей в школе;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hangingPunct="0">
              <a:spcBef>
                <a:spcPct val="0"/>
              </a:spcBef>
              <a:buFont typeface="Wingdings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 проведение мониторинга процесса адаптации детей к школе.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3911" y="4509120"/>
            <a:ext cx="2486039" cy="2014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4392308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620688"/>
            <a:ext cx="64087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</a:rPr>
              <a:t>Направления обеспечения преемственности между дошкольным и школьным образованием</a:t>
            </a:r>
            <a:endParaRPr lang="ru-RU" sz="2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043608" y="2132856"/>
            <a:ext cx="55263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buFont typeface="Wingdings" pitchFamily="2" charset="2"/>
              <a:buChar char="v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2317522"/>
            <a:ext cx="4572000" cy="2523768"/>
          </a:xfrm>
          <a:prstGeom prst="rect">
            <a:avLst/>
          </a:prstGeom>
        </p:spPr>
        <p:txBody>
          <a:bodyPr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Методическая работа.</a:t>
            </a:r>
          </a:p>
          <a:p>
            <a:pPr marL="514350" indent="-514350">
              <a:buFont typeface="+mj-lt"/>
              <a:buAutoNum type="arabicPeriod"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родителями.</a:t>
            </a:r>
          </a:p>
          <a:p>
            <a:pPr marL="514350" indent="-514350">
              <a:buFont typeface="+mj-lt"/>
              <a:buAutoNum type="arabicPeriod"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Работа с детьми.</a:t>
            </a:r>
          </a:p>
          <a:p>
            <a:endParaRPr lang="ru-RU" dirty="0"/>
          </a:p>
        </p:txBody>
      </p:sp>
      <p:pic>
        <p:nvPicPr>
          <p:cNvPr id="3074" name="Picture 2" descr="J:\рисунки клипарты\43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733"/>
          <a:stretch/>
        </p:blipFill>
        <p:spPr bwMode="auto">
          <a:xfrm>
            <a:off x="6228184" y="3736040"/>
            <a:ext cx="2104225" cy="2717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5590302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692697"/>
            <a:ext cx="8229600" cy="3456384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prstClr val="black"/>
                </a:solidFill>
                <a:latin typeface="Times New Roman"/>
                <a:ea typeface="+mj-ea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prstClr val="black"/>
                </a:solidFill>
                <a:latin typeface="Times New Roman"/>
                <a:ea typeface="+mj-ea"/>
                <a:cs typeface="Times New Roman" pitchFamily="18" charset="0"/>
              </a:rPr>
              <a:t>«Дошкольный и младший школьный возраст – это одна эпоха человеческого развития, именуемая «детством»” </a:t>
            </a:r>
            <a:r>
              <a:rPr lang="ru-RU" dirty="0">
                <a:solidFill>
                  <a:prstClr val="black"/>
                </a:solidFill>
                <a:latin typeface="Times New Roman"/>
                <a:ea typeface="+mj-ea"/>
                <a:cs typeface="Times New Roman" pitchFamily="18" charset="0"/>
              </a:rPr>
              <a:t/>
            </a:r>
            <a:br>
              <a:rPr lang="ru-RU" dirty="0">
                <a:solidFill>
                  <a:prstClr val="black"/>
                </a:solidFill>
                <a:latin typeface="Times New Roman"/>
                <a:ea typeface="+mj-ea"/>
                <a:cs typeface="Times New Roman" pitchFamily="18" charset="0"/>
              </a:rPr>
            </a:br>
            <a:r>
              <a:rPr lang="ru-RU" dirty="0">
                <a:solidFill>
                  <a:prstClr val="black"/>
                </a:solidFill>
                <a:latin typeface="Times New Roman"/>
                <a:ea typeface="+mj-ea"/>
                <a:cs typeface="Times New Roman" pitchFamily="18" charset="0"/>
              </a:rPr>
              <a:t>                          </a:t>
            </a:r>
            <a:br>
              <a:rPr lang="ru-RU" dirty="0">
                <a:solidFill>
                  <a:prstClr val="black"/>
                </a:solidFill>
                <a:latin typeface="Times New Roman"/>
                <a:ea typeface="+mj-ea"/>
                <a:cs typeface="Times New Roman" pitchFamily="18" charset="0"/>
              </a:rPr>
            </a:br>
            <a:r>
              <a:rPr lang="ru-RU">
                <a:solidFill>
                  <a:prstClr val="black"/>
                </a:solidFill>
                <a:latin typeface="Times New Roman"/>
                <a:ea typeface="+mj-ea"/>
                <a:cs typeface="Times New Roman" pitchFamily="18" charset="0"/>
              </a:rPr>
              <a:t>                                         </a:t>
            </a:r>
            <a:r>
              <a:rPr lang="ru-RU" smtClean="0">
                <a:solidFill>
                  <a:prstClr val="black"/>
                </a:solidFill>
                <a:latin typeface="Times New Roman"/>
                <a:ea typeface="+mj-ea"/>
                <a:cs typeface="Times New Roman" pitchFamily="18" charset="0"/>
              </a:rPr>
              <a:t>Д.Б.Эльконин</a:t>
            </a:r>
            <a:endParaRPr lang="ru-RU" dirty="0"/>
          </a:p>
        </p:txBody>
      </p:sp>
      <p:pic>
        <p:nvPicPr>
          <p:cNvPr id="4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4293096"/>
            <a:ext cx="4032250" cy="212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7367781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214</Words>
  <Application>Microsoft Office PowerPoint</Application>
  <PresentationFormat>Экран (4:3)</PresentationFormat>
  <Paragraphs>34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Тема Office</vt:lpstr>
      <vt:lpstr>2_Тема Office</vt:lpstr>
      <vt:lpstr>4_Тема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hp</cp:lastModifiedBy>
  <cp:revision>17</cp:revision>
  <dcterms:created xsi:type="dcterms:W3CDTF">2016-02-24T18:11:25Z</dcterms:created>
  <dcterms:modified xsi:type="dcterms:W3CDTF">2017-10-02T21:02:38Z</dcterms:modified>
</cp:coreProperties>
</file>