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585" autoAdjust="0"/>
  </p:normalViewPr>
  <p:slideViewPr>
    <p:cSldViewPr>
      <p:cViewPr varScale="1">
        <p:scale>
          <a:sx n="68" d="100"/>
          <a:sy n="68" d="100"/>
        </p:scale>
        <p:origin x="-94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39472-4B7A-4B78-A427-F4B60AF33728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63297-D5A8-403F-AC6C-C5C6FD652D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63297-D5A8-403F-AC6C-C5C6FD652D8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Трактор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63297-D5A8-403F-AC6C-C5C6FD652D8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Пёс – сторож двора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63297-D5A8-403F-AC6C-C5C6FD652D8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12.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63297-D5A8-403F-AC6C-C5C6FD652D8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13.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63297-D5A8-403F-AC6C-C5C6FD652D8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63297-D5A8-403F-AC6C-C5C6FD652D8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63297-D5A8-403F-AC6C-C5C6FD652D8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Дворик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63297-D5A8-403F-AC6C-C5C6FD652D8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Моряк-тракторист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63297-D5A8-403F-AC6C-C5C6FD652D8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Кошка и мышка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63297-D5A8-403F-AC6C-C5C6FD652D8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Кошка и Птичка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63297-D5A8-403F-AC6C-C5C6FD652D8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Птичка, Кошка и Синица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63297-D5A8-403F-AC6C-C5C6FD652D8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Моряк-гитарист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63297-D5A8-403F-AC6C-C5C6FD652D8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авторской </a:t>
            </a:r>
            <a:r>
              <a:rPr lang="ru-RU" dirty="0" err="1" smtClean="0"/>
              <a:t>логоритмической</a:t>
            </a:r>
            <a:r>
              <a:rPr lang="ru-RU" dirty="0" smtClean="0"/>
              <a:t> игры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5400" b="1" dirty="0" smtClean="0"/>
              <a:t>КАК ВО ДВОРИКЕ </a:t>
            </a:r>
          </a:p>
          <a:p>
            <a:r>
              <a:rPr lang="ru-RU" sz="5400" b="1" dirty="0" smtClean="0"/>
              <a:t>У НАС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857388"/>
          </a:xfrm>
        </p:spPr>
        <p:txBody>
          <a:bodyPr>
            <a:noAutofit/>
          </a:bodyPr>
          <a:lstStyle/>
          <a:p>
            <a:pPr lvl="0" algn="ctr"/>
            <a:r>
              <a:rPr lang="ru-RU" sz="2400" b="1" dirty="0" smtClean="0"/>
              <a:t>К нам во двор заехал трактор, </a:t>
            </a:r>
            <a:br>
              <a:rPr lang="ru-RU" sz="2400" b="1" dirty="0" smtClean="0"/>
            </a:br>
            <a:r>
              <a:rPr lang="ru-RU" sz="2400" b="1" dirty="0" smtClean="0"/>
              <a:t>У него такой мотор,</a:t>
            </a:r>
            <a:br>
              <a:rPr lang="ru-RU" sz="2400" b="1" dirty="0" smtClean="0"/>
            </a:br>
            <a:r>
              <a:rPr lang="ru-RU" sz="2400" b="1" dirty="0" smtClean="0"/>
              <a:t>Загудел и зарычал он                     </a:t>
            </a:r>
            <a:br>
              <a:rPr lang="ru-RU" sz="2400" b="1" dirty="0" smtClean="0"/>
            </a:br>
            <a:r>
              <a:rPr lang="ru-RU" sz="2400" b="1" dirty="0" smtClean="0"/>
              <a:t>Разбудил наш спящий двор!</a:t>
            </a:r>
            <a:endParaRPr lang="ru-RU" sz="2400" b="1" dirty="0"/>
          </a:p>
        </p:txBody>
      </p:sp>
      <p:pic>
        <p:nvPicPr>
          <p:cNvPr id="4" name="Содержимое 3" descr="500_F_32991943_xTnJ5mrBjQcadBF7XCz5tp7hIctHwTJj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14876" y="2400510"/>
            <a:ext cx="3929090" cy="4173328"/>
          </a:xfrm>
          <a:solidFill>
            <a:schemeClr val="accent1">
              <a:lumMod val="60000"/>
              <a:lumOff val="40000"/>
            </a:schemeClr>
          </a:solidFill>
        </p:spPr>
      </p:pic>
      <p:pic>
        <p:nvPicPr>
          <p:cNvPr id="5" name="Содержимое 4" descr="kartinki-domashnih-zhivotnih-dlya-detskogo-sada-krasivie-i-prikoljnie-7(1)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939" y="2571744"/>
            <a:ext cx="3961122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1504"/>
          </a:xfrm>
        </p:spPr>
        <p:txBody>
          <a:bodyPr>
            <a:normAutofit/>
          </a:bodyPr>
          <a:lstStyle/>
          <a:p>
            <a:pPr lvl="0"/>
            <a:endParaRPr lang="ru-RU" sz="2000" dirty="0"/>
          </a:p>
        </p:txBody>
      </p:sp>
      <p:pic>
        <p:nvPicPr>
          <p:cNvPr id="6" name="Содержимое 5" descr="sobaka-piet-vodu-520x24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500174"/>
            <a:ext cx="4038600" cy="4500594"/>
          </a:xfrm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14282" y="642918"/>
            <a:ext cx="4281518" cy="613246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/>
              <a:t>   Пёс Букет нас сторожит          </a:t>
            </a:r>
          </a:p>
          <a:p>
            <a:pPr>
              <a:buNone/>
            </a:pPr>
            <a:r>
              <a:rPr lang="ru-RU" sz="2800" b="1" dirty="0" smtClean="0"/>
              <a:t>   Двор наш охраняет</a:t>
            </a:r>
            <a:br>
              <a:rPr lang="ru-RU" sz="2800" b="1" dirty="0" smtClean="0"/>
            </a:br>
            <a:r>
              <a:rPr lang="ru-RU" sz="2800" b="1" dirty="0" smtClean="0"/>
              <a:t>И на встречу к нам бежит, </a:t>
            </a:r>
            <a:br>
              <a:rPr lang="ru-RU" sz="2800" b="1" dirty="0" smtClean="0"/>
            </a:br>
            <a:r>
              <a:rPr lang="ru-RU" sz="2800" b="1" dirty="0" smtClean="0"/>
              <a:t>Хвостиком виляет. </a:t>
            </a:r>
            <a:br>
              <a:rPr lang="ru-RU" sz="2800" b="1" dirty="0" smtClean="0"/>
            </a:br>
            <a:r>
              <a:rPr lang="ru-RU" sz="2800" b="1" dirty="0" smtClean="0"/>
              <a:t>А как высунет язык </a:t>
            </a:r>
            <a:br>
              <a:rPr lang="ru-RU" sz="2800" b="1" dirty="0" smtClean="0"/>
            </a:br>
            <a:r>
              <a:rPr lang="ru-RU" sz="2800" b="1" dirty="0" smtClean="0"/>
              <a:t>- Значит стало жарко                     </a:t>
            </a:r>
            <a:br>
              <a:rPr lang="ru-RU" sz="2800" b="1" dirty="0" smtClean="0"/>
            </a:br>
            <a:r>
              <a:rPr lang="ru-RU" sz="2800" b="1" dirty="0" smtClean="0"/>
              <a:t>Мы несём скорей воды-</a:t>
            </a:r>
            <a:br>
              <a:rPr lang="ru-RU" sz="2800" b="1" dirty="0" smtClean="0"/>
            </a:br>
            <a:r>
              <a:rPr lang="ru-RU" sz="2800" b="1" dirty="0" smtClean="0"/>
              <a:t>Хочет пить овчарка!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785795"/>
            <a:ext cx="7772400" cy="857255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ru-RU" dirty="0" smtClean="0"/>
              <a:t>Результативность игры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714488"/>
            <a:ext cx="7772400" cy="4929222"/>
          </a:xfrm>
        </p:spPr>
        <p:txBody>
          <a:bodyPr>
            <a:normAutofit lnSpcReduction="10000"/>
          </a:bodyPr>
          <a:lstStyle/>
          <a:p>
            <a:endParaRPr lang="ru-RU" sz="2000" dirty="0" smtClean="0"/>
          </a:p>
          <a:p>
            <a:pPr algn="ctr"/>
            <a:r>
              <a:rPr lang="ru-RU" sz="2000" b="1" dirty="0" err="1" smtClean="0">
                <a:solidFill>
                  <a:srgbClr val="FF0000"/>
                </a:solidFill>
              </a:rPr>
              <a:t>Логоритмические</a:t>
            </a:r>
            <a:r>
              <a:rPr lang="ru-RU" sz="2000" b="1" dirty="0" smtClean="0">
                <a:solidFill>
                  <a:srgbClr val="FF0000"/>
                </a:solidFill>
              </a:rPr>
              <a:t> игры и упражнения</a:t>
            </a:r>
            <a:r>
              <a:rPr lang="ru-RU" sz="2000" dirty="0" smtClean="0">
                <a:solidFill>
                  <a:srgbClr val="FF0000"/>
                </a:solidFill>
              </a:rPr>
              <a:t>  </a:t>
            </a:r>
            <a:r>
              <a:rPr lang="ru-RU" sz="2000" dirty="0" smtClean="0"/>
              <a:t>– это методика, опирающаяся на связь слова, музыки и движения.</a:t>
            </a:r>
          </a:p>
          <a:p>
            <a:pPr algn="ctr"/>
            <a:r>
              <a:rPr lang="ru-RU" sz="2000" dirty="0" smtClean="0"/>
              <a:t>Включая </a:t>
            </a:r>
            <a:r>
              <a:rPr lang="ru-RU" sz="2000" b="1" dirty="0" err="1" smtClean="0">
                <a:solidFill>
                  <a:srgbClr val="FF0000"/>
                </a:solidFill>
              </a:rPr>
              <a:t>логоритмические</a:t>
            </a:r>
            <a:r>
              <a:rPr lang="ru-RU" sz="2000" b="1" dirty="0" smtClean="0">
                <a:solidFill>
                  <a:srgbClr val="FF0000"/>
                </a:solidFill>
              </a:rPr>
              <a:t> игры </a:t>
            </a:r>
            <a:r>
              <a:rPr lang="ru-RU" sz="2000" dirty="0" smtClean="0"/>
              <a:t>в музыкальное занятие я использую принцип концентрического наращивания по всем разделам изучаемых тем: времена года, сбор урожая, новогодний праздник, зимующие птицы и т.д. </a:t>
            </a:r>
          </a:p>
          <a:p>
            <a:pPr algn="ctr"/>
            <a:r>
              <a:rPr lang="ru-RU" sz="2000" dirty="0" smtClean="0"/>
              <a:t>Тематическая направленность способствует формированию у детей устойчивого интереса к музыкальной и речевой деятельности, поддерживают положительное эмоциональное отношение у них к </a:t>
            </a:r>
            <a:r>
              <a:rPr lang="ru-RU" sz="2000" b="1" dirty="0" err="1" smtClean="0">
                <a:solidFill>
                  <a:srgbClr val="FF0000"/>
                </a:solidFill>
              </a:rPr>
              <a:t>логоритмическим</a:t>
            </a:r>
            <a:r>
              <a:rPr lang="ru-RU" sz="2000" b="1" dirty="0" smtClean="0">
                <a:solidFill>
                  <a:srgbClr val="FF0000"/>
                </a:solidFill>
              </a:rPr>
              <a:t> упражнениям</a:t>
            </a:r>
            <a:r>
              <a:rPr lang="ru-RU" sz="2000" dirty="0" smtClean="0"/>
              <a:t>, а значит помогают достигнуть лучшей результативности.</a:t>
            </a:r>
          </a:p>
          <a:p>
            <a:pPr algn="ctr"/>
            <a:r>
              <a:rPr lang="ru-RU" sz="2000" b="1" dirty="0" err="1" smtClean="0">
                <a:solidFill>
                  <a:srgbClr val="FF0000"/>
                </a:solidFill>
              </a:rPr>
              <a:t>Логоритмические</a:t>
            </a:r>
            <a:r>
              <a:rPr lang="ru-RU" sz="2000" b="1" dirty="0" smtClean="0">
                <a:solidFill>
                  <a:srgbClr val="FF0000"/>
                </a:solidFill>
              </a:rPr>
              <a:t> упражнения </a:t>
            </a:r>
            <a:r>
              <a:rPr lang="ru-RU" sz="2000" dirty="0" smtClean="0"/>
              <a:t>включают в себя элементы, имеющие оздоровительную направленность (</a:t>
            </a:r>
            <a:r>
              <a:rPr lang="ru-RU" sz="2000" dirty="0" err="1" smtClean="0"/>
              <a:t>общеразвивающие</a:t>
            </a:r>
            <a:r>
              <a:rPr lang="ru-RU" sz="2000" dirty="0" smtClean="0"/>
              <a:t> упражнения, работа над певческим дыханием, дикцией и развитием певческого голоса, простейшие приёмы массажа, гимнастика для глаз.)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686800" cy="1069848"/>
          </a:xfrm>
        </p:spPr>
        <p:txBody>
          <a:bodyPr>
            <a:noAutofit/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Нотное приложение к игре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028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1"/>
            <a:ext cx="8358246" cy="45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828680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7"/>
            <a:ext cx="8286808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Логоритмические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игры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 упражнения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Цель:</a:t>
            </a:r>
            <a:r>
              <a:rPr lang="ru-RU" dirty="0" smtClean="0"/>
              <a:t> </a:t>
            </a:r>
            <a:r>
              <a:rPr lang="ru-RU" sz="2600" dirty="0" smtClean="0"/>
              <a:t>преодоление речевого нарушения путём развития, воспитания и коррекции у детей с речевой патологией двигательной сферы в сочетании со словом и музыкой, а так же адаптация к условиям внешней среды.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Задачи:</a:t>
            </a:r>
            <a:r>
              <a:rPr lang="ru-RU" dirty="0" smtClean="0"/>
              <a:t> </a:t>
            </a:r>
          </a:p>
          <a:p>
            <a:r>
              <a:rPr lang="ru-RU" sz="2600" dirty="0" smtClean="0"/>
              <a:t>- развитие слухового внимания.</a:t>
            </a:r>
          </a:p>
          <a:p>
            <a:r>
              <a:rPr lang="ru-RU" sz="2600" dirty="0" smtClean="0"/>
              <a:t>- развитие музыкального, тембрового, динамического слуха.</a:t>
            </a:r>
          </a:p>
          <a:p>
            <a:r>
              <a:rPr lang="ru-RU" sz="2600" dirty="0" smtClean="0"/>
              <a:t>- развитие фонематического слуха.</a:t>
            </a:r>
          </a:p>
          <a:p>
            <a:r>
              <a:rPr lang="ru-RU" sz="2600" dirty="0" smtClean="0"/>
              <a:t>- развитие общей и тонкой моторики, мимики, пантомимики.</a:t>
            </a:r>
          </a:p>
          <a:p>
            <a:r>
              <a:rPr lang="ru-RU" sz="2600" dirty="0" smtClean="0"/>
              <a:t>- формирование, развитие певческого диапазона, чувство ритма.</a:t>
            </a:r>
          </a:p>
          <a:p>
            <a:r>
              <a:rPr lang="ru-RU" sz="2600" dirty="0" smtClean="0"/>
              <a:t>- воспитание связи между звуком и его музыкальным образом.</a:t>
            </a:r>
          </a:p>
          <a:p>
            <a:r>
              <a:rPr lang="ru-RU" sz="2600" dirty="0" smtClean="0"/>
              <a:t>- воспитание умения перевоплощаться.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логоритмических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упражнений в этой игре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1.Динамические упражнения.</a:t>
            </a:r>
          </a:p>
          <a:p>
            <a:pPr algn="ctr"/>
            <a:r>
              <a:rPr lang="ru-RU" sz="2400" dirty="0" smtClean="0"/>
              <a:t>2.Дыхательные упражнения.</a:t>
            </a:r>
          </a:p>
          <a:p>
            <a:pPr algn="ctr"/>
            <a:r>
              <a:rPr lang="ru-RU" sz="2400" dirty="0" smtClean="0"/>
              <a:t>3.Упражнение с элементами пальчиковой гимнастики.</a:t>
            </a:r>
          </a:p>
          <a:p>
            <a:pPr algn="ctr"/>
            <a:r>
              <a:rPr lang="ru-RU" sz="2400" dirty="0" smtClean="0"/>
              <a:t>4.Подвижная игра.</a:t>
            </a:r>
          </a:p>
          <a:p>
            <a:pPr algn="ctr"/>
            <a:r>
              <a:rPr lang="ru-RU" sz="2400" dirty="0" smtClean="0"/>
              <a:t>5.Мимические упражнения (на развитие эмоций).</a:t>
            </a:r>
          </a:p>
          <a:p>
            <a:pPr algn="ctr"/>
            <a:r>
              <a:rPr lang="ru-RU" sz="2400" dirty="0" smtClean="0"/>
              <a:t>6.Логопедическая гимнастика.</a:t>
            </a:r>
          </a:p>
          <a:p>
            <a:pPr algn="ctr"/>
            <a:r>
              <a:rPr lang="ru-RU" sz="2400" dirty="0" smtClean="0"/>
              <a:t>7.Хоровод.</a:t>
            </a:r>
          </a:p>
          <a:p>
            <a:pPr algn="ctr"/>
            <a:r>
              <a:rPr lang="ru-RU" sz="2400" dirty="0" smtClean="0"/>
              <a:t>8.Упражнение с элементами </a:t>
            </a:r>
            <a:r>
              <a:rPr lang="ru-RU" sz="2400" dirty="0" err="1" smtClean="0"/>
              <a:t>чистоговорок</a:t>
            </a:r>
            <a:r>
              <a:rPr lang="ru-RU" sz="2400" dirty="0" smtClean="0"/>
              <a:t>.</a:t>
            </a:r>
          </a:p>
          <a:p>
            <a:pPr algn="ctr"/>
            <a:r>
              <a:rPr lang="ru-RU" sz="2400" dirty="0" smtClean="0"/>
              <a:t>9.Танец с пением (элементы танца твист).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1071546"/>
            <a:ext cx="3383280" cy="5556901"/>
          </a:xfrm>
        </p:spPr>
        <p:txBody>
          <a:bodyPr>
            <a:normAutofit/>
          </a:bodyPr>
          <a:lstStyle/>
          <a:p>
            <a:pPr lvl="0"/>
            <a:endParaRPr lang="ru-RU" sz="2000" dirty="0" smtClean="0"/>
          </a:p>
          <a:p>
            <a:pPr lvl="0"/>
            <a:endParaRPr lang="ru-RU" sz="2800" b="1" dirty="0" smtClean="0"/>
          </a:p>
          <a:p>
            <a:pPr lvl="0"/>
            <a:r>
              <a:rPr lang="ru-RU" sz="2800" b="1" dirty="0" smtClean="0"/>
              <a:t>Как во дворике у нас                    </a:t>
            </a:r>
          </a:p>
          <a:p>
            <a:r>
              <a:rPr lang="ru-RU" sz="2800" b="1" dirty="0" smtClean="0"/>
              <a:t>Собралась компания                     </a:t>
            </a:r>
          </a:p>
          <a:p>
            <a:r>
              <a:rPr lang="ru-RU" sz="2800" b="1" dirty="0" smtClean="0"/>
              <a:t>Кошка, Птичка, пёс Букет</a:t>
            </a:r>
          </a:p>
          <a:p>
            <a:r>
              <a:rPr lang="ru-RU" sz="2800" b="1" dirty="0" smtClean="0"/>
              <a:t>Все требуют внимания </a:t>
            </a:r>
            <a:endParaRPr lang="ru-RU" sz="2800" b="1" dirty="0"/>
          </a:p>
        </p:txBody>
      </p:sp>
      <p:pic>
        <p:nvPicPr>
          <p:cNvPr id="5" name="Содержимое 4" descr="500_F_56034291_uGmuPr55sasGwBu77b3kPUgMBCrpsnhd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52400" y="642918"/>
            <a:ext cx="5102225" cy="60007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stock-vector-farmer-driving-a-tractor-in-a-field-171746021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2667" r="12667"/>
          <a:stretch>
            <a:fillRect/>
          </a:stretch>
        </p:blipFill>
        <p:spPr>
          <a:xfrm>
            <a:off x="403671" y="1143000"/>
            <a:ext cx="4572000" cy="535783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29256" y="1142984"/>
            <a:ext cx="3249987" cy="5357850"/>
          </a:xfrm>
        </p:spPr>
        <p:txBody>
          <a:bodyPr>
            <a:normAutofit/>
          </a:bodyPr>
          <a:lstStyle/>
          <a:p>
            <a:pPr lvl="0"/>
            <a:endParaRPr lang="ru-RU" sz="2800" b="1" dirty="0" smtClean="0"/>
          </a:p>
          <a:p>
            <a:pPr lvl="0"/>
            <a:endParaRPr lang="ru-RU" sz="2800" b="1" dirty="0" smtClean="0"/>
          </a:p>
          <a:p>
            <a:pPr lvl="0"/>
            <a:r>
              <a:rPr lang="ru-RU" sz="2800" b="1" dirty="0" smtClean="0"/>
              <a:t>Морячок на тракторе</a:t>
            </a:r>
          </a:p>
          <a:p>
            <a:r>
              <a:rPr lang="ru-RU" sz="2800" b="1" dirty="0" smtClean="0"/>
              <a:t>Помогал соседям,</a:t>
            </a:r>
          </a:p>
          <a:p>
            <a:r>
              <a:rPr lang="ru-RU" sz="2800" b="1" dirty="0" smtClean="0"/>
              <a:t>Как был он на экваторе</a:t>
            </a:r>
          </a:p>
          <a:p>
            <a:r>
              <a:rPr lang="ru-RU" sz="2800" b="1" dirty="0" smtClean="0"/>
              <a:t>Рассказывал всем детям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500198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/>
              <a:t>Кошка мышку догоняла</a:t>
            </a:r>
            <a:r>
              <a:rPr lang="ru-RU" sz="3100" b="1" i="1" dirty="0" smtClean="0"/>
              <a:t>, 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Мышка в норку убежала                 </a:t>
            </a:r>
            <a:br>
              <a:rPr lang="ru-RU" sz="3100" b="1" dirty="0" smtClean="0"/>
            </a:br>
            <a:r>
              <a:rPr lang="ru-RU" sz="3100" b="1" dirty="0" smtClean="0"/>
              <a:t>Кошка мышку хвать за хвост:         </a:t>
            </a:r>
            <a:br>
              <a:rPr lang="ru-RU" sz="3100" b="1" dirty="0" smtClean="0"/>
            </a:br>
            <a:r>
              <a:rPr lang="ru-RU" sz="3100" b="1" dirty="0" smtClean="0"/>
              <a:t>- Не води меня за нос!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" name="Содержимое 4" descr="preview (1)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2386390"/>
            <a:ext cx="4038600" cy="4252157"/>
          </a:xfrm>
        </p:spPr>
      </p:pic>
      <p:pic>
        <p:nvPicPr>
          <p:cNvPr id="6" name="Содержимое 5" descr="preview (2)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648200" y="2357430"/>
            <a:ext cx="4038600" cy="428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1071546"/>
            <a:ext cx="3383280" cy="5556901"/>
          </a:xfrm>
        </p:spPr>
        <p:txBody>
          <a:bodyPr>
            <a:normAutofit/>
          </a:bodyPr>
          <a:lstStyle/>
          <a:p>
            <a:endParaRPr lang="ru-RU" sz="2800" b="1" dirty="0" smtClean="0"/>
          </a:p>
          <a:p>
            <a:endParaRPr lang="ru-RU" sz="2800" b="1" dirty="0" smtClean="0"/>
          </a:p>
          <a:p>
            <a:r>
              <a:rPr lang="ru-RU" sz="2800" b="1" dirty="0" smtClean="0"/>
              <a:t>Прилетела к нам во двор</a:t>
            </a:r>
          </a:p>
          <a:p>
            <a:r>
              <a:rPr lang="ru-RU" sz="2800" b="1" dirty="0" smtClean="0"/>
              <a:t> Птичка-невеличка</a:t>
            </a:r>
          </a:p>
          <a:p>
            <a:r>
              <a:rPr lang="ru-RU" sz="2800" b="1" dirty="0" smtClean="0"/>
              <a:t> Завела с ней Кошка спор:</a:t>
            </a:r>
          </a:p>
          <a:p>
            <a:r>
              <a:rPr lang="ru-RU" sz="2800" b="1" dirty="0" smtClean="0"/>
              <a:t> Кто сестричка птичке? </a:t>
            </a:r>
            <a:endParaRPr lang="ru-RU" sz="2800" b="1" dirty="0"/>
          </a:p>
        </p:txBody>
      </p:sp>
      <p:pic>
        <p:nvPicPr>
          <p:cNvPr id="5" name="Содержимое 4" descr="3218254c9dfc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52400" y="1122592"/>
            <a:ext cx="5102225" cy="5449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1071546"/>
            <a:ext cx="3383280" cy="5556901"/>
          </a:xfrm>
        </p:spPr>
        <p:txBody>
          <a:bodyPr>
            <a:normAutofit/>
          </a:bodyPr>
          <a:lstStyle/>
          <a:p>
            <a:pPr lvl="0"/>
            <a:endParaRPr lang="ru-RU" sz="2800" b="1" dirty="0" smtClean="0"/>
          </a:p>
          <a:p>
            <a:pPr lvl="0"/>
            <a:endParaRPr lang="ru-RU" sz="2800" b="1" dirty="0" smtClean="0"/>
          </a:p>
          <a:p>
            <a:pPr lvl="0"/>
            <a:r>
              <a:rPr lang="ru-RU" sz="2800" b="1" dirty="0" smtClean="0"/>
              <a:t>Птичка зёрнышки клюёт</a:t>
            </a:r>
          </a:p>
          <a:p>
            <a:r>
              <a:rPr lang="ru-RU" sz="2800" b="1" dirty="0" smtClean="0"/>
              <a:t>Кошке песенку поёт</a:t>
            </a:r>
          </a:p>
          <a:p>
            <a:r>
              <a:rPr lang="ru-RU" sz="2800" b="1" dirty="0" smtClean="0"/>
              <a:t>Что её сестричка</a:t>
            </a:r>
          </a:p>
          <a:p>
            <a:r>
              <a:rPr lang="ru-RU" sz="2800" b="1" dirty="0" smtClean="0"/>
              <a:t>Милая синичка.</a:t>
            </a:r>
          </a:p>
          <a:p>
            <a:endParaRPr lang="ru-RU" sz="2800" b="1" dirty="0"/>
          </a:p>
        </p:txBody>
      </p:sp>
      <p:pic>
        <p:nvPicPr>
          <p:cNvPr id="5" name="Содержимое 4" descr="db81ff157741981dc9480c8f0abbe037.pn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28596" y="1146931"/>
            <a:ext cx="4143403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38eed63c0664198db3e2ff9ecff77e0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2500" r="12500"/>
          <a:stretch>
            <a:fillRect/>
          </a:stretch>
        </p:blipFill>
        <p:spPr>
          <a:xfrm>
            <a:off x="403671" y="1143000"/>
            <a:ext cx="4572000" cy="542927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29256" y="1071546"/>
            <a:ext cx="3249987" cy="5500726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/>
              <a:t>Морячок, морячок</a:t>
            </a:r>
          </a:p>
          <a:p>
            <a:r>
              <a:rPr lang="ru-RU" sz="2400" b="1" dirty="0" smtClean="0"/>
              <a:t>Такой бравый мужичок</a:t>
            </a:r>
          </a:p>
          <a:p>
            <a:r>
              <a:rPr lang="ru-RU" sz="2400" b="1" dirty="0" smtClean="0"/>
              <a:t> На побывку прикатил</a:t>
            </a:r>
          </a:p>
          <a:p>
            <a:r>
              <a:rPr lang="ru-RU" sz="2400" b="1" dirty="0" smtClean="0"/>
              <a:t>Всех соседей удивил</a:t>
            </a:r>
          </a:p>
          <a:p>
            <a:pPr lvl="0"/>
            <a:r>
              <a:rPr lang="ru-RU" sz="2400" b="1" dirty="0" smtClean="0"/>
              <a:t>В прошлом был он тракторист</a:t>
            </a:r>
          </a:p>
          <a:p>
            <a:r>
              <a:rPr lang="ru-RU" sz="2400" b="1" dirty="0" smtClean="0"/>
              <a:t>Танцевал когда-то твист,                      </a:t>
            </a:r>
          </a:p>
          <a:p>
            <a:r>
              <a:rPr lang="ru-RU" sz="2400" b="1" dirty="0" smtClean="0"/>
              <a:t>А теперь морской он волк,   </a:t>
            </a:r>
          </a:p>
          <a:p>
            <a:r>
              <a:rPr lang="ru-RU" sz="2400" b="1" dirty="0" smtClean="0"/>
              <a:t>Любит песни в стиле рок.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74</TotalTime>
  <Words>317</Words>
  <PresentationFormat>Экран (4:3)</PresentationFormat>
  <Paragraphs>95</Paragraphs>
  <Slides>16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Презентация авторской логоритмической игры</vt:lpstr>
      <vt:lpstr>Логоритмические игры и упражнения</vt:lpstr>
      <vt:lpstr>Виды логоритмических упражнений в этой игре  </vt:lpstr>
      <vt:lpstr>Слайд 4</vt:lpstr>
      <vt:lpstr>Слайд 5</vt:lpstr>
      <vt:lpstr>Кошка мышку догоняла,  Мышка в норку убежала                  Кошка мышку хвать за хвост:          - Не води меня за нос! </vt:lpstr>
      <vt:lpstr>Слайд 7</vt:lpstr>
      <vt:lpstr>Слайд 8</vt:lpstr>
      <vt:lpstr>Слайд 9</vt:lpstr>
      <vt:lpstr>К нам во двор заехал трактор,  У него такой мотор, Загудел и зарычал он                      Разбудил наш спящий двор!</vt:lpstr>
      <vt:lpstr>Слайд 11</vt:lpstr>
      <vt:lpstr>Результативность игры</vt:lpstr>
      <vt:lpstr>     Спасибо за внимание</vt:lpstr>
      <vt:lpstr>Нотное приложение к игре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авторской логоритмической игры</dc:title>
  <dc:creator>pk788</dc:creator>
  <cp:lastModifiedBy>pk788</cp:lastModifiedBy>
  <cp:revision>12</cp:revision>
  <dcterms:created xsi:type="dcterms:W3CDTF">2018-02-19T08:17:28Z</dcterms:created>
  <dcterms:modified xsi:type="dcterms:W3CDTF">2018-02-20T07:18:58Z</dcterms:modified>
</cp:coreProperties>
</file>