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63" r:id="rId4"/>
    <p:sldId id="258" r:id="rId5"/>
    <p:sldId id="262" r:id="rId6"/>
    <p:sldId id="260" r:id="rId7"/>
    <p:sldId id="264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D448E-7E27-4D89-B544-E1B269D4439E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ADB73-AB8E-4533-A047-C8FC6F5DF2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ADB73-AB8E-4533-A047-C8FC6F5DF2A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22313" y="2000241"/>
            <a:ext cx="7772400" cy="1143008"/>
          </a:xfr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cap="all"/>
            </a:lvl1pPr>
          </a:lstStyle>
          <a:p>
            <a:pPr lvl="0"/>
            <a:r>
              <a:rPr lang="ru-RU" dirty="0" smtClean="0"/>
              <a:t>              «Путешествие в космическое </a:t>
            </a:r>
            <a:br>
              <a:rPr lang="ru-RU" dirty="0" smtClean="0"/>
            </a:br>
            <a:r>
              <a:rPr lang="ru-RU" dirty="0" smtClean="0"/>
              <a:t>                       пространство»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722313" y="1000109"/>
            <a:ext cx="7772400" cy="500065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Презентация   НОД по познавательному развитию (ФЭМП)  5-6 лет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Апрель   2017 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Воспитатель: Афанасьева Елена Николаевна</a:t>
            </a:r>
            <a:endParaRPr lang="ru-RU" dirty="0"/>
          </a:p>
        </p:txBody>
      </p:sp>
      <p:pic>
        <p:nvPicPr>
          <p:cNvPr id="9" name="Рисунок 8" descr="Картинки по запросу анимация планеты солнечной системы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143248"/>
            <a:ext cx="3429024" cy="314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ezonmacaron.ru/sites/default/files/neznaika-14.png"/>
          <p:cNvPicPr/>
          <p:nvPr userDrawn="1"/>
        </p:nvPicPr>
        <p:blipFill>
          <a:blip r:embed="rId3"/>
          <a:srcRect/>
          <a:stretch>
            <a:fillRect/>
          </a:stretch>
        </p:blipFill>
        <p:spPr bwMode="auto">
          <a:xfrm flipH="1">
            <a:off x="785786" y="3071810"/>
            <a:ext cx="3214710" cy="30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>
            <a:lvl1pPr>
              <a:defRPr lang="ru-RU" sz="3000" b="0" baseline="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Тема:  «Путешествие в космическое пространство»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15082"/>
            <a:ext cx="2133600" cy="506393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Воспиатель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Афанасьева Е.Н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Настя\Desktop\Космос\Разработк НОд ФЭМП  2017\80E2C4D7F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l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flip="none" rotWithShape="1">
          <a:gsLst>
            <a:gs pos="0">
              <a:srgbClr val="5E9EFF"/>
            </a:gs>
            <a:gs pos="0">
              <a:srgbClr val="5E9EFF"/>
            </a:gs>
            <a:gs pos="39999">
              <a:srgbClr val="85C2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Апрель   2017 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Настя\Desktop\Космос\Разработк НОд ФЭМП  2017\80E2C4D7F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ransition>
    <p:pull dir="l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&#1053;&#1072;&#1089;&#1090;&#1103;\Desktop\&#1050;&#1086;&#1089;&#1084;&#1086;&#1089;\&#1056;&#1072;&#1079;&#1088;&#1072;&#1073;&#1086;&#1090;&#1082;%20&#1053;&#1054;&#1076;%20&#1060;&#1069;&#1052;&#1055;%20%202017\4f986de192df0cdc20e26542823ec6a4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53;&#1072;&#1089;&#1090;&#1103;\Desktop\&#1050;&#1086;&#1089;&#1084;&#1086;&#1089;\&#1056;&#1072;&#1079;&#1088;&#1072;&#1073;&#1086;&#1090;&#1082;%20&#1053;&#1054;&#1076;%20&#1060;&#1069;&#1052;&#1055;%20%202017\kosmos-nas-zhdet-minus%20(2).mp3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&#1053;&#1072;&#1089;&#1090;&#1103;\Desktop\&#1050;&#1086;&#1089;&#1084;&#1086;&#1089;\&#1056;&#1072;&#1079;&#1088;&#1072;&#1073;&#1086;&#1090;&#1082;%20&#1053;&#1054;&#1076;%20&#1060;&#1069;&#1052;&#1055;%20%202017\1-ty-moy-kosmos-minus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oiskm.net/show/%D0%BC%D0%B8%D0%BD%D1%83%D1%81-%D0%BA%D0%BE%D1%81%D0%BC%D0%BE%D1%81" TargetMode="External"/><Relationship Id="rId2" Type="http://schemas.openxmlformats.org/officeDocument/2006/relationships/hyperlink" Target="http://v-kosmose.com/planeta-venera-interesnyie-faktyi-i-osobennosti/-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oogle.ru/search?q=&#1082;&#1072;&#1088;&#1090;&#1080;&#1085;&#1082;&#1072;+&#1088;&#1072;&#1082;&#1077;&#1090;&#1072;&amp;newwindow=1&amp;espv=2&amp;tbm=isch&amp;imgil=34qYPfFPwYp2cM:;6vG1tq9kj8B-" TargetMode="External"/><Relationship Id="rId5" Type="http://schemas.openxmlformats.org/officeDocument/2006/relationships/hyperlink" Target="https://www.google.ru/search?q=&#1087;&#1083;&#1072;&#1085;&#1077;&#1090;&#1099;+&#1089;&#1086;&#1083;&#1085;&#1077;&#1095;&#1085;&#1086;&#1081;+&#1089;&#1080;&#1089;&#1090;&#1077;&#1084;&#1099;&amp;newwindow=1&amp;espv=2&amp;source=lnms&amp;tbm=isch&amp;sa=X&amp;ved=0ahUKEwjInNHGqoHTAhWMCBoKHfRmDuQQ_AUIBigB&amp;biw=1920&amp;bih=901" TargetMode="External"/><Relationship Id="rId4" Type="http://schemas.openxmlformats.org/officeDocument/2006/relationships/hyperlink" Target="https://zvuki-mp3.com/page/zvuk-starta-kosmicheskoj-rake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«Путешествие  в космическое </a:t>
            </a:r>
            <a:br>
              <a:rPr lang="ru-RU" dirty="0" smtClean="0"/>
            </a:br>
            <a:r>
              <a:rPr lang="ru-RU" dirty="0" smtClean="0"/>
              <a:t>                        пространство»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785818"/>
          </a:xfrm>
        </p:spPr>
        <p:txBody>
          <a:bodyPr/>
          <a:lstStyle/>
          <a:p>
            <a:r>
              <a:rPr lang="ru-RU" dirty="0" smtClean="0"/>
              <a:t>Презентация  НОД  по познавательному развитию (ФЭМП) 5-6 лет</a:t>
            </a:r>
          </a:p>
          <a:p>
            <a:r>
              <a:rPr lang="ru-RU" smtClean="0"/>
              <a:t>                                         Тема  </a:t>
            </a:r>
            <a:r>
              <a:rPr lang="ru-RU" dirty="0" smtClean="0"/>
              <a:t>недели «Космос»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86512" y="6429396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Воспитатель: Афанасьева Елена   Николаевна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000496" y="6673334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Апрель 2017</a:t>
            </a:r>
            <a:endParaRPr lang="ru-RU" sz="1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714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Космос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earth-chronicles.ru/zvezdochet70/SUN/Planets_24_10_20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8680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785817"/>
          </a:xfrm>
        </p:spPr>
        <p:txBody>
          <a:bodyPr>
            <a:normAutofit/>
          </a:bodyPr>
          <a:lstStyle/>
          <a:p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«Космонавт»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1071546"/>
            <a:ext cx="3000396" cy="307183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хочу стать космонавтом,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(поднять руки  вверх)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Надеваю я скафандр,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(присесть  и постепенно вставать )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Полечу я на ракете,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соединить руки  над головой)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открою все планеты!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обвести руками большой круг,)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имитируют ракету (руки над головой)</a:t>
            </a:r>
          </a:p>
          <a:p>
            <a:pPr algn="l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Полетели 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!(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встать )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85721" y="1357297"/>
            <a:ext cx="57864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Взлет   ракеты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ispaceman.ru/wp-content/uploads/2013/11/Soyuz-zapusk-07.11.201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800105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4f986de192df0cdc20e26542823ec6a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15272" y="5857892"/>
            <a:ext cx="304800" cy="3048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31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14355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ВЕНЕРА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 hidden="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Планета Вен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429552" cy="5357826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КАРТА КОСМОСА 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785926"/>
            <a:ext cx="514353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929322" y="1357298"/>
            <a:ext cx="3214678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Ручное управление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Переводим управление  в верхний  правый угол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Переводим управление  в нижний левый угол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Переводим управление   в нижний  правый угол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Переводим управление   в верхний  левый угол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Переводим управление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середину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Переводим управление на планету Земля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krimfirm.com/uploads/logo/thmb/2738_raketa_logo-mi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429000"/>
            <a:ext cx="1000132" cy="90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Игра «Найди свой космодром»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://krimfirm.com/uploads/logo/thmb/2738_raketa_logo-mi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8999004">
            <a:off x="253393" y="2263032"/>
            <a:ext cx="2639480" cy="2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Равнобедренный треугольник 26"/>
          <p:cNvSpPr/>
          <p:nvPr/>
        </p:nvSpPr>
        <p:spPr>
          <a:xfrm>
            <a:off x="1000100" y="2143116"/>
            <a:ext cx="1214446" cy="100013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 descr="http://krimfirm.com/uploads/logo/thmb/2738_raketa_logo-mi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8999004">
            <a:off x="1896467" y="2263033"/>
            <a:ext cx="2639480" cy="2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Блок-схема: узел 28"/>
          <p:cNvSpPr/>
          <p:nvPr/>
        </p:nvSpPr>
        <p:spPr>
          <a:xfrm>
            <a:off x="2714612" y="2357430"/>
            <a:ext cx="1000132" cy="1000132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http://krimfirm.com/uploads/logo/thmb/2738_raketa_logo-mi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8999004">
            <a:off x="3468103" y="2263033"/>
            <a:ext cx="2639480" cy="2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4357686" y="235743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http://krimfirm.com/uploads/logo/thmb/2738_raketa_logo-mi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8999004">
            <a:off x="5182616" y="2263033"/>
            <a:ext cx="2639480" cy="2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://krimfirm.com/uploads/logo/thmb/2738_raketa_logo-min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8999004">
            <a:off x="6897127" y="2263032"/>
            <a:ext cx="2639480" cy="2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Прямоугольник 34"/>
          <p:cNvSpPr/>
          <p:nvPr/>
        </p:nvSpPr>
        <p:spPr>
          <a:xfrm>
            <a:off x="6143636" y="2285992"/>
            <a:ext cx="785818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786710" y="2285992"/>
            <a:ext cx="914400" cy="14144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7572396" y="5357826"/>
            <a:ext cx="1214446" cy="1000132"/>
          </a:xfrm>
          <a:prstGeom prst="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1000100" y="5429264"/>
            <a:ext cx="1000132" cy="1000132"/>
          </a:xfrm>
          <a:prstGeom prst="flowChartConnector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857488" y="5500702"/>
            <a:ext cx="914400" cy="9144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572000" y="5072074"/>
            <a:ext cx="785818" cy="1357322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929322" y="4929198"/>
            <a:ext cx="914400" cy="1414466"/>
          </a:xfrm>
          <a:prstGeom prst="ellips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kosmos-nas-zhdet-minus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05824" y="4929198"/>
            <a:ext cx="500066" cy="500066"/>
          </a:xfrm>
          <a:prstGeom prst="rect">
            <a:avLst/>
          </a:prstGeom>
        </p:spPr>
      </p:pic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508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«Собери ракету для инопланетян 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Макет ракеты для  инопланетян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2971792" y="2386002"/>
            <a:ext cx="914400" cy="2286016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5400000">
            <a:off x="5595436" y="3048506"/>
            <a:ext cx="928694" cy="975302"/>
          </a:xfrm>
          <a:prstGeom prst="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5400000">
            <a:off x="1042966" y="2814630"/>
            <a:ext cx="914400" cy="1428760"/>
          </a:xfrm>
          <a:prstGeom prst="ellips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5400000">
            <a:off x="2285984" y="4000504"/>
            <a:ext cx="914400" cy="91440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5400000" flipH="1">
            <a:off x="2350275" y="2221701"/>
            <a:ext cx="785818" cy="914400"/>
          </a:xfrm>
          <a:prstGeom prst="rtTriangle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3071810"/>
            <a:ext cx="914400" cy="914400"/>
          </a:xfrm>
          <a:prstGeom prst="rect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714744" y="3214686"/>
            <a:ext cx="642942" cy="642942"/>
          </a:xfrm>
          <a:prstGeom prst="flowChartConnector">
            <a:avLst/>
          </a:prstGeom>
          <a:solidFill>
            <a:schemeClr val="bg1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857496"/>
            <a:ext cx="2133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-ty-moy-kosmos-min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43768" y="6286520"/>
            <a:ext cx="661990" cy="661990"/>
          </a:xfrm>
          <a:prstGeom prst="rect">
            <a:avLst/>
          </a:prstGeom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94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презентации использовались следующие интернет ресурсы: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http://v-kosmose.com/planeta-venera-interesnyie-faktyi-i-osobennosti/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ФОТО     ВЕНЕРЫ</a:t>
            </a:r>
          </a:p>
          <a:p>
            <a:r>
              <a:rPr lang="ru-RU" sz="1400" u="sng" dirty="0" smtClean="0">
                <a:hlinkClick r:id="rId3"/>
              </a:rPr>
              <a:t>http://poiskm.net/show/%D0%BC%D0%B8%D0%BD%D1%83%D1%81-%D0%BA%D0%BE%D1%81%D0%BC%D0%BE%D1%81</a:t>
            </a:r>
            <a:r>
              <a:rPr lang="ru-RU" sz="1400" dirty="0" smtClean="0"/>
              <a:t> –</a:t>
            </a:r>
            <a:r>
              <a:rPr lang="ru-RU" sz="1400" dirty="0" err="1" smtClean="0"/>
              <a:t>минусовки</a:t>
            </a:r>
            <a:r>
              <a:rPr lang="ru-RU" sz="1400" dirty="0" smtClean="0"/>
              <a:t> песен о космосе</a:t>
            </a:r>
          </a:p>
          <a:p>
            <a:r>
              <a:rPr lang="ru-RU" sz="1400" u="sng" dirty="0" smtClean="0">
                <a:hlinkClick r:id="rId4"/>
              </a:rPr>
              <a:t>https://zvuki-mp3.com/page/zvuk-starta-kosmicheskoj-rakety</a:t>
            </a:r>
            <a:r>
              <a:rPr lang="ru-RU" sz="1400" dirty="0" smtClean="0"/>
              <a:t> -старт космической ракеты звук</a:t>
            </a:r>
          </a:p>
          <a:p>
            <a:pPr>
              <a:buNone/>
            </a:pPr>
            <a:endParaRPr lang="ru-RU" sz="1400" dirty="0" smtClean="0"/>
          </a:p>
          <a:p>
            <a:r>
              <a:rPr lang="ru-RU" sz="1400" u="sng" dirty="0" smtClean="0">
                <a:hlinkClick r:id="rId5"/>
              </a:rPr>
              <a:t>https://www.google.ru/search?q=планеты+солнечной+системы&amp;newwindow=1&amp;espv=2&amp;source=lnms&amp;tbm=isch&amp;sa=X&amp;ved=0ahUKEwjInNHGqoHTAhWMCBoKHfRmDuQQ_AUIBigB&amp;biw=1920&amp;bih=901#q=%D0%BF%D0%BB%D0%B0%D0%BD%D0%B5%D1%82%D1%8B</a:t>
            </a:r>
            <a:r>
              <a:rPr lang="ru-RU" sz="1400" dirty="0" smtClean="0"/>
              <a:t> –картинка солнечной системы</a:t>
            </a:r>
          </a:p>
          <a:p>
            <a:r>
              <a:rPr lang="ru-RU" sz="1400" dirty="0" smtClean="0">
                <a:hlinkClick r:id="rId6"/>
              </a:rPr>
              <a:t>https://www.google.ru/search?q=картинка+ракета&amp;newwindow=1&amp;espv=2&amp;tbm=isch&amp;imgil=34qYPfFPwYp2cM%253A%253B6vG1tq9kj8B-</a:t>
            </a:r>
            <a:r>
              <a:rPr lang="ru-RU" sz="1400" dirty="0" smtClean="0"/>
              <a:t> картинка старт ракеты</a:t>
            </a:r>
          </a:p>
          <a:p>
            <a:endParaRPr lang="ru-RU" sz="1400" dirty="0" smtClean="0"/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205</Words>
  <PresentationFormat>Экран (4:3)</PresentationFormat>
  <Paragraphs>47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             «Путешествие  в космическое                          пространство»</vt:lpstr>
      <vt:lpstr>Космос</vt:lpstr>
      <vt:lpstr>Физминутка «Космонавт»</vt:lpstr>
      <vt:lpstr>Взлет   ракеты</vt:lpstr>
      <vt:lpstr>ВЕНЕРА</vt:lpstr>
      <vt:lpstr>КАРТА КОСМОСА  </vt:lpstr>
      <vt:lpstr>Игра «Найди свой космодром»</vt:lpstr>
      <vt:lpstr>Игра «Собери ракету для инопланетян »</vt:lpstr>
      <vt:lpstr>В презентации использовались следующие 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23</cp:revision>
  <dcterms:created xsi:type="dcterms:W3CDTF">2017-04-09T12:49:42Z</dcterms:created>
  <dcterms:modified xsi:type="dcterms:W3CDTF">2017-04-10T20:11:47Z</dcterms:modified>
</cp:coreProperties>
</file>