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C6FC-DB53-4E19-BB38-89F48D7D1CA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4657-D1F4-4CB2-9595-D5D77A2C0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712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C6FC-DB53-4E19-BB38-89F48D7D1CA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4657-D1F4-4CB2-9595-D5D77A2C0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01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C6FC-DB53-4E19-BB38-89F48D7D1CA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4657-D1F4-4CB2-9595-D5D77A2C0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969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C6FC-DB53-4E19-BB38-89F48D7D1CA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4657-D1F4-4CB2-9595-D5D77A2C0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176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C6FC-DB53-4E19-BB38-89F48D7D1CA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4657-D1F4-4CB2-9595-D5D77A2C0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30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C6FC-DB53-4E19-BB38-89F48D7D1CA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4657-D1F4-4CB2-9595-D5D77A2C0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77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C6FC-DB53-4E19-BB38-89F48D7D1CA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4657-D1F4-4CB2-9595-D5D77A2C0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351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C6FC-DB53-4E19-BB38-89F48D7D1CA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4657-D1F4-4CB2-9595-D5D77A2C0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46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C6FC-DB53-4E19-BB38-89F48D7D1CA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4657-D1F4-4CB2-9595-D5D77A2C0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804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C6FC-DB53-4E19-BB38-89F48D7D1CA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4657-D1F4-4CB2-9595-D5D77A2C0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95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C6FC-DB53-4E19-BB38-89F48D7D1CA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B4657-D1F4-4CB2-9595-D5D77A2C0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76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3C6FC-DB53-4E19-BB38-89F48D7D1CAA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B4657-D1F4-4CB2-9595-D5D77A2C02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374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2132856"/>
            <a:ext cx="3240360" cy="1152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2780928"/>
            <a:ext cx="3672408" cy="1296144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ВЕСНА\Binary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296307" cy="570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62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268760"/>
            <a:ext cx="4752528" cy="1488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772817"/>
            <a:ext cx="3096344" cy="2304256"/>
          </a:xfrm>
        </p:spPr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ВЕСНА\1364052308_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724010" cy="535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740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1988840"/>
            <a:ext cx="3888432" cy="1488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1988841"/>
            <a:ext cx="3600400" cy="1944216"/>
          </a:xfrm>
        </p:spPr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ВЕСНА\podsnezhniki_cvety_vesna_pervocvet_protalina_teplo_les_2560x1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640959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2166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59832" y="1988840"/>
            <a:ext cx="2664296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2060847"/>
            <a:ext cx="3816424" cy="23762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User\Desktop\ВЕСНА\PHOTO-013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93" y="476672"/>
            <a:ext cx="7872875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271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268760"/>
            <a:ext cx="5688632" cy="1488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628799"/>
            <a:ext cx="3528392" cy="28083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User\Desktop\ВЕСНА\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1984"/>
            <a:ext cx="8600536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157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203848" y="1417638"/>
            <a:ext cx="3096344" cy="129128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700807"/>
            <a:ext cx="2232248" cy="28083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848872" cy="597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129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564904"/>
            <a:ext cx="1656184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2132855"/>
            <a:ext cx="2448272" cy="208823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ВЕСНА\11989444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99" y="764703"/>
            <a:ext cx="7867649" cy="533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527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628800"/>
            <a:ext cx="4320480" cy="79695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2060849"/>
            <a:ext cx="4320480" cy="35283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ВЕСНА\00001-16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08" y="404664"/>
            <a:ext cx="858495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584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276872"/>
            <a:ext cx="3744416" cy="720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39752" y="1772815"/>
            <a:ext cx="4320480" cy="29523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ВЕСНА\501736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7080"/>
            <a:ext cx="8074098" cy="605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65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24744"/>
            <a:ext cx="5112568" cy="292894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1700807"/>
            <a:ext cx="5256584" cy="3168353"/>
          </a:xfrm>
        </p:spPr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ВЕСНА\4c159d0c7e44abfc8ef81440e3b6b9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97132"/>
            <a:ext cx="7992888" cy="556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9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052736"/>
            <a:ext cx="4896544" cy="86409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916833"/>
            <a:ext cx="3312368" cy="2232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ВЕСНА\pereletnye_ptytsy2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2056"/>
            <a:ext cx="8092806" cy="606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461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700808"/>
            <a:ext cx="3240360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1844823"/>
            <a:ext cx="2952328" cy="23762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 descr="C:\Users\User\Desktop\d2b1f696e7912c68fe313f3904feca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48" y="764704"/>
            <a:ext cx="8372744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055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348880"/>
            <a:ext cx="3096344" cy="93610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2060849"/>
            <a:ext cx="2664296" cy="25202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esktop\ВЕСНА\sosul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7"/>
            <a:ext cx="7632848" cy="572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631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051720" y="1772816"/>
            <a:ext cx="4536504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2132857"/>
            <a:ext cx="2376264" cy="21602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User\Desktop\ВЕСНА\7676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16820"/>
            <a:ext cx="7908033" cy="526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9602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2016-04-20T10:42:18Z</dcterms:created>
  <dcterms:modified xsi:type="dcterms:W3CDTF">2016-04-20T11:34:18Z</dcterms:modified>
</cp:coreProperties>
</file>