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869A1-EC4C-4C58-BA67-2EC66D97E9FB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54EA0-99FD-40BF-99E6-FC5CF9F70B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052736"/>
            <a:ext cx="633904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ПНШ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Русский язык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Предложный падеж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 класс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5085184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Составила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Учитель начальных классов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МОАУ гимназии №9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Чернова Л.А.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dd4/000a4703-515a7e23/img25.jpg"/>
          <p:cNvPicPr>
            <a:picLocks noChangeAspect="1" noChangeArrowheads="1"/>
          </p:cNvPicPr>
          <p:nvPr/>
        </p:nvPicPr>
        <p:blipFill>
          <a:blip r:embed="rId2" cstate="print"/>
          <a:srcRect l="6688" t="14300" r="4326" b="8001"/>
          <a:stretch>
            <a:fillRect/>
          </a:stretch>
        </p:blipFill>
        <p:spPr bwMode="auto">
          <a:xfrm>
            <a:off x="127431" y="332656"/>
            <a:ext cx="9016569" cy="59046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2492896"/>
            <a:ext cx="44644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2132856"/>
            <a:ext cx="44644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10ba/00060429-5eaaee82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70638"/>
            <a:ext cx="8568951" cy="6426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9/9ryAVNxCPciXwTIGWYOhBMUp7zSuKkEqbR16Ls/slide-15.jpg"/>
          <p:cNvPicPr>
            <a:picLocks noChangeAspect="1" noChangeArrowheads="1"/>
          </p:cNvPicPr>
          <p:nvPr/>
        </p:nvPicPr>
        <p:blipFill>
          <a:blip r:embed="rId2" cstate="print"/>
          <a:srcRect t="10842" r="6250" b="9321"/>
          <a:stretch>
            <a:fillRect/>
          </a:stretch>
        </p:blipFill>
        <p:spPr bwMode="auto">
          <a:xfrm>
            <a:off x="0" y="548680"/>
            <a:ext cx="8805333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5klass.net/datas/russkij-jazyk/Slova-v-predlozhnom-padezhe/0012-012-Predlozhnyj-padezh-upotrebljaetsja-tolko-s-predlog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resent5.com/presentation/13786388_442760710/imag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88965" cy="6516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19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2018-11-05T13:28:22Z</dcterms:created>
  <dcterms:modified xsi:type="dcterms:W3CDTF">2018-12-16T10:44:00Z</dcterms:modified>
</cp:coreProperties>
</file>