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71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Употребление пословиц и поговорок</a:t>
            </a:r>
            <a:endParaRPr lang="ru-RU" dirty="0"/>
          </a:p>
        </c:rich>
      </c:tx>
      <c:layout>
        <c:manualLayout>
          <c:xMode val="edge"/>
          <c:yMode val="edge"/>
          <c:x val="0.18292182654111883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23749026410699658"/>
          <c:w val="0.76377724221392462"/>
          <c:h val="0.7539306662559522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 мои бабушки и дедушки</c:v>
                </c:pt>
                <c:pt idx="1">
                  <c:v>мои мама и папа</c:v>
                </c:pt>
                <c:pt idx="2">
                  <c:v> мои друзья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8.2000000000000011</c:v>
                </c:pt>
                <c:pt idx="1">
                  <c:v>3.2</c:v>
                </c:pt>
                <c:pt idx="2">
                  <c:v>1.4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b="1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b="1"/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b="1"/>
            </a:pPr>
            <a:endParaRPr lang="ru-RU"/>
          </a:p>
        </c:txPr>
      </c:legendEntry>
      <c:layout>
        <c:manualLayout>
          <c:xMode val="edge"/>
          <c:yMode val="edge"/>
          <c:x val="0.70184397515198094"/>
          <c:y val="0.19629943630049537"/>
          <c:w val="0.29815602484801901"/>
          <c:h val="0.65905309194838479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001B60-C608-45C9-990E-3390C06265E2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EFB6B-16F4-4B0F-B44A-1C6E8541B1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Archive_Miscellaneous_Sheet_of_paper_024828_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74638"/>
            <a:ext cx="4214842" cy="5154626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Русское народное творчество – «Пословицы и поговорки»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5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Чему могут научить пословицы и поговорки?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  Пословицы и поговорки выражают народную мысль и охватывают различные стороны человеческой жизни. О чем бы мы не говорили, если развита наша речь, мы обязательно украсим ее пословицами и поговорками. А учат они нас житейской мудрости ("Бабы каются, а девки замуж собираются"), правильно и не спеша излагать свои мысли ("слово не воробей..."),любить и уважать родителей ("материнская молитва со дна моря вынимает") и этот список можно продолжать до бесконечности.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5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Пословицы и поговорки были придуманы очень давно и давно проверены временем. Поступай так, как велит народная мудрость  - не ошибёшься и с лёгкостью найдешь выход из затруднительной ситуации.</a:t>
            </a:r>
          </a:p>
          <a:p>
            <a:pPr>
              <a:buNone/>
            </a:pPr>
            <a:r>
              <a:rPr lang="ru-RU" dirty="0" smtClean="0"/>
              <a:t>    Главное в этом деле понять то, что говорит пословица или поговорка.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арья\Desktop\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исследования: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Что такое пословицы и поговорки?</a:t>
            </a:r>
          </a:p>
          <a:p>
            <a:r>
              <a:rPr lang="ru-RU" dirty="0" smtClean="0"/>
              <a:t>От куда появились пословицы и поговорки?</a:t>
            </a:r>
          </a:p>
          <a:p>
            <a:r>
              <a:rPr lang="ru-RU" dirty="0" smtClean="0"/>
              <a:t>В чем отличие между пословицами и поговорками?</a:t>
            </a:r>
          </a:p>
          <a:p>
            <a:r>
              <a:rPr lang="ru-RU" dirty="0" smtClean="0"/>
              <a:t>Тематика пословиц и поговорок.</a:t>
            </a:r>
          </a:p>
          <a:p>
            <a:r>
              <a:rPr lang="ru-RU" dirty="0" smtClean="0"/>
              <a:t>Роль пословиц и поговорок в жизни людей.</a:t>
            </a:r>
          </a:p>
          <a:p>
            <a:r>
              <a:rPr lang="ru-RU" dirty="0" smtClean="0"/>
              <a:t>Использование пословиц и поговорок в наше время.</a:t>
            </a:r>
          </a:p>
          <a:p>
            <a:r>
              <a:rPr lang="ru-RU" dirty="0" smtClean="0"/>
              <a:t>Чему могут научить пословицы и поговорки?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543" y="0"/>
            <a:ext cx="914854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такое пословицы и поговорки?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Пословица — краткое мудрое изречение, имеющие поучительный смысл. 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Поговорка – это яркие, бойкие народные высказывания, дающие меткую оценку событию, поступку, человеку.</a:t>
            </a:r>
            <a:endParaRPr lang="ru-RU" dirty="0"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9175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куда появились пословицы и поговорки?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Пословицы и поговорки появились в глубокой древности, еще задолго до появления письменности.</a:t>
            </a:r>
          </a:p>
          <a:p>
            <a:pPr>
              <a:buNone/>
            </a:pPr>
            <a:r>
              <a:rPr lang="ru-RU" dirty="0" smtClean="0"/>
              <a:t>Автором пословиц и поговорок является народ. Кто то когда-то выразил свою мысль, другие люди ее подхватил, запомнили, передали, внесли что то своё…. Так пословицы и поговорки передавались из уст в уста от поколения к поколению.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 чем отличие между пословицами и поговорками?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000" dirty="0" smtClean="0"/>
              <a:t>Пословицы от поговорок отличаются: </a:t>
            </a:r>
          </a:p>
          <a:p>
            <a:pPr>
              <a:buNone/>
            </a:pPr>
            <a:r>
              <a:rPr lang="ru-RU" sz="2000" dirty="0" smtClean="0"/>
              <a:t>По форме:</a:t>
            </a:r>
          </a:p>
          <a:p>
            <a:pPr>
              <a:buNone/>
            </a:pPr>
            <a:r>
              <a:rPr lang="ru-RU" sz="2000" dirty="0" smtClean="0"/>
              <a:t> Пословица – это целое предложение («Лучше один раз</a:t>
            </a:r>
          </a:p>
          <a:p>
            <a:pPr>
              <a:buNone/>
            </a:pPr>
            <a:r>
              <a:rPr lang="ru-RU" sz="2000" dirty="0" smtClean="0"/>
              <a:t>увидеть, чем сто раз услышать»), а поговорка – лишь часть предложения,</a:t>
            </a:r>
          </a:p>
          <a:p>
            <a:pPr>
              <a:buNone/>
            </a:pPr>
            <a:r>
              <a:rPr lang="ru-RU" sz="2000" dirty="0" smtClean="0"/>
              <a:t>ярко окрашенное словосочетание («Не все коту масленица»)</a:t>
            </a:r>
          </a:p>
          <a:p>
            <a:pPr>
              <a:buNone/>
            </a:pPr>
            <a:r>
              <a:rPr lang="ru-RU" sz="2000" b="1" dirty="0"/>
              <a:t>По цели высказывания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Пословица — это народное изречение, которое подразумевает </a:t>
            </a:r>
            <a:r>
              <a:rPr lang="ru-RU" sz="2000" dirty="0" smtClean="0"/>
              <a:t>поучение</a:t>
            </a:r>
          </a:p>
          <a:p>
            <a:pPr>
              <a:buNone/>
            </a:pPr>
            <a:r>
              <a:rPr lang="ru-RU" sz="2000" dirty="0" smtClean="0"/>
              <a:t>мораль.(Не </a:t>
            </a:r>
            <a:r>
              <a:rPr lang="ru-RU" sz="2000" dirty="0"/>
              <a:t>зная брода — не суйся в воду</a:t>
            </a:r>
            <a:r>
              <a:rPr lang="ru-RU" sz="2000" dirty="0" smtClean="0"/>
              <a:t>»). 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Поговорка — изречение, выражающее отношение говорящего </a:t>
            </a:r>
            <a:r>
              <a:rPr lang="ru-RU" sz="2000" dirty="0" smtClean="0"/>
              <a:t>к</a:t>
            </a:r>
          </a:p>
          <a:p>
            <a:pPr>
              <a:buNone/>
            </a:pPr>
            <a:r>
              <a:rPr lang="ru-RU" sz="2000" dirty="0" smtClean="0"/>
              <a:t>высказываемому. В отличие от пословицы, она не подразумевает</a:t>
            </a:r>
          </a:p>
          <a:p>
            <a:pPr>
              <a:buNone/>
            </a:pPr>
            <a:r>
              <a:rPr lang="ru-RU" sz="2000" dirty="0" smtClean="0"/>
              <a:t>действия и не несёт в себе назидания или поучения. Поговорку можно</a:t>
            </a:r>
          </a:p>
          <a:p>
            <a:pPr>
              <a:buNone/>
            </a:pPr>
            <a:r>
              <a:rPr lang="ru-RU" sz="2000" dirty="0" smtClean="0"/>
              <a:t>заменить другими словами.(«</a:t>
            </a:r>
            <a:r>
              <a:rPr lang="ru-RU" sz="2000" dirty="0"/>
              <a:t>Остаться с носом» — быть </a:t>
            </a:r>
            <a:r>
              <a:rPr lang="ru-RU" sz="2000" dirty="0" smtClean="0"/>
              <a:t>обманутым).</a:t>
            </a:r>
          </a:p>
          <a:p>
            <a:pPr>
              <a:buNone/>
            </a:pPr>
            <a:r>
              <a:rPr lang="ru-RU" sz="2000" b="1" dirty="0" smtClean="0"/>
              <a:t>По </a:t>
            </a:r>
            <a:r>
              <a:rPr lang="ru-RU" sz="2000" b="1" dirty="0"/>
              <a:t>ритму</a:t>
            </a:r>
            <a:endParaRPr lang="ru-RU" sz="2000" dirty="0"/>
          </a:p>
          <a:p>
            <a:pPr>
              <a:buNone/>
            </a:pPr>
            <a:r>
              <a:rPr lang="ru-RU" sz="2000" dirty="0"/>
              <a:t>Пословица обладает не только рифмой, но и ритмом. Многие пословицы состоят </a:t>
            </a:r>
            <a:r>
              <a:rPr lang="ru-RU" sz="2000" dirty="0" smtClean="0"/>
              <a:t>из</a:t>
            </a:r>
          </a:p>
          <a:p>
            <a:pPr>
              <a:buNone/>
            </a:pPr>
            <a:r>
              <a:rPr lang="ru-RU" sz="2000" dirty="0" smtClean="0"/>
              <a:t>двух </a:t>
            </a:r>
            <a:r>
              <a:rPr lang="ru-RU" sz="2000" dirty="0"/>
              <a:t>рифмующихся частей. Для поговорки это не характерно, так как она не </a:t>
            </a:r>
            <a:r>
              <a:rPr lang="ru-RU" sz="2000" dirty="0" smtClean="0"/>
              <a:t>является</a:t>
            </a:r>
          </a:p>
          <a:p>
            <a:pPr>
              <a:buNone/>
            </a:pPr>
            <a:r>
              <a:rPr lang="ru-RU" sz="2000" dirty="0" smtClean="0"/>
              <a:t>законченным </a:t>
            </a:r>
            <a:r>
              <a:rPr lang="ru-RU" sz="2000" dirty="0"/>
              <a:t>предложением.</a:t>
            </a:r>
          </a:p>
          <a:p>
            <a:pPr>
              <a:buNone/>
            </a:pPr>
            <a:r>
              <a:rPr lang="ru-RU" sz="2000" dirty="0"/>
              <a:t>«Без труда не вытащишь рыбку из пруда» (пословица).</a:t>
            </a:r>
          </a:p>
          <a:p>
            <a:pPr>
              <a:buNone/>
            </a:pPr>
            <a:r>
              <a:rPr lang="ru-RU" sz="2000" dirty="0"/>
              <a:t>«Медвежья услуга» (поговорка).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Тематика пословиц и поговорок.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Тематика пословиц и поговорок разнообразная: о богатстве, о добре, о детях, о друзьях, о здоровье…</a:t>
            </a:r>
          </a:p>
          <a:p>
            <a:pPr>
              <a:buNone/>
            </a:pPr>
            <a:r>
              <a:rPr lang="ru-RU" b="1" dirty="0" smtClean="0"/>
              <a:t>О </a:t>
            </a:r>
            <a:r>
              <a:rPr lang="ru-RU" b="1" dirty="0"/>
              <a:t>семье</a:t>
            </a:r>
            <a:r>
              <a:rPr lang="ru-RU" dirty="0"/>
              <a:t>:</a:t>
            </a:r>
          </a:p>
          <a:p>
            <a:pPr>
              <a:buNone/>
            </a:pPr>
            <a:r>
              <a:rPr lang="ru-RU" dirty="0"/>
              <a:t>Человек без семьи, что дерево без плодов  (пословица)	</a:t>
            </a:r>
          </a:p>
          <a:p>
            <a:pPr>
              <a:buNone/>
            </a:pPr>
            <a:r>
              <a:rPr lang="ru-RU" dirty="0"/>
              <a:t>В семье и каша гуще. (поговорка)</a:t>
            </a:r>
          </a:p>
          <a:p>
            <a:pPr>
              <a:buNone/>
            </a:pPr>
            <a:r>
              <a:rPr lang="ru-RU" b="1" dirty="0"/>
              <a:t>О труде:</a:t>
            </a:r>
            <a:endParaRPr lang="ru-RU" dirty="0"/>
          </a:p>
          <a:p>
            <a:pPr>
              <a:buNone/>
            </a:pPr>
            <a:r>
              <a:rPr lang="ru-RU" dirty="0"/>
              <a:t>От труда здоровеют, а от лени болеют. (пословица)</a:t>
            </a:r>
          </a:p>
          <a:p>
            <a:pPr>
              <a:buNone/>
            </a:pPr>
            <a:r>
              <a:rPr lang="ru-RU" dirty="0"/>
              <a:t>На работу с радостью, а с работы с гордостью. (пословица</a:t>
            </a:r>
            <a:r>
              <a:rPr lang="ru-RU" dirty="0" smtClean="0"/>
              <a:t>)</a:t>
            </a:r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/>
              <a:t>труде — </a:t>
            </a:r>
            <a:r>
              <a:rPr lang="ru-RU" dirty="0" smtClean="0"/>
              <a:t>счастье </a:t>
            </a:r>
            <a:r>
              <a:rPr lang="ru-RU" dirty="0"/>
              <a:t>.(поговорка)</a:t>
            </a:r>
          </a:p>
          <a:p>
            <a:pPr>
              <a:buNone/>
            </a:pPr>
            <a:r>
              <a:rPr lang="ru-RU" dirty="0" smtClean="0"/>
              <a:t>Труд обогащает страну.(</a:t>
            </a:r>
            <a:r>
              <a:rPr lang="ru-RU" dirty="0"/>
              <a:t>поговорка)</a:t>
            </a:r>
          </a:p>
          <a:p>
            <a:pPr>
              <a:buNone/>
            </a:pPr>
            <a:r>
              <a:rPr lang="ru-RU" b="1" dirty="0"/>
              <a:t>О Родине:</a:t>
            </a:r>
            <a:endParaRPr lang="ru-RU" dirty="0"/>
          </a:p>
          <a:p>
            <a:pPr>
              <a:buNone/>
            </a:pPr>
            <a:r>
              <a:rPr lang="ru-RU" dirty="0"/>
              <a:t>Если дружба велика — будет Родина крепка. (пословица)</a:t>
            </a:r>
          </a:p>
          <a:p>
            <a:pPr>
              <a:buNone/>
            </a:pPr>
            <a:r>
              <a:rPr lang="ru-RU" dirty="0" smtClean="0"/>
              <a:t>Родина любимая— мать </a:t>
            </a:r>
            <a:r>
              <a:rPr lang="ru-RU" dirty="0"/>
              <a:t>родимая. (поговорка)</a:t>
            </a:r>
          </a:p>
          <a:p>
            <a:pPr>
              <a:buNone/>
            </a:pPr>
            <a:r>
              <a:rPr lang="ru-RU" b="1" dirty="0"/>
              <a:t>О </a:t>
            </a:r>
            <a:r>
              <a:rPr lang="ru-RU" b="1" dirty="0" smtClean="0"/>
              <a:t>дружбе:</a:t>
            </a:r>
            <a:endParaRPr lang="ru-RU" dirty="0"/>
          </a:p>
          <a:p>
            <a:pPr>
              <a:buNone/>
            </a:pPr>
            <a:r>
              <a:rPr lang="ru-RU" dirty="0" smtClean="0"/>
              <a:t>Золото познается </a:t>
            </a:r>
            <a:r>
              <a:rPr lang="ru-RU" dirty="0"/>
              <a:t>огнем, а друг — золотом. (пословица)</a:t>
            </a:r>
          </a:p>
          <a:p>
            <a:pPr>
              <a:buNone/>
            </a:pPr>
            <a:r>
              <a:rPr lang="ru-RU" dirty="0"/>
              <a:t>Дорожи дружбой товарища. (поговорка)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Роль пословиц и поговорок в жизни людей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Пословицы и поговорки начинают изучать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уже с первых  дней в школе.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Они учат, советуют, предостерегают.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Хвалят доброту, трудолюбие, смелость,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честность.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Высмеивают жадность, зависть, трусость,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лень.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Осуждают зло.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Поощряют благородство, упорство.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542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пословиц и поговорок в наше время.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Мой было проведено наблюдение на предмет употребления пословиц 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поговорок в речи людей. В результате наблюдения я выяснила, кто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употребляет пословицы и поговорки</a:t>
            </a: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714348" y="2928934"/>
          <a:ext cx="6929486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Дарья\Desktop\fon-dlya-prezentacii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54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5"/>
            <a:ext cx="8229600" cy="5000660"/>
          </a:xfrm>
        </p:spPr>
        <p:txBody>
          <a:bodyPr/>
          <a:lstStyle/>
          <a:p>
            <a:pPr>
              <a:buNone/>
            </a:pPr>
            <a:r>
              <a:rPr lang="ru-RU" b="1" dirty="0"/>
              <a:t>Вывод моего наблюдения:</a:t>
            </a:r>
            <a:endParaRPr lang="ru-RU" dirty="0"/>
          </a:p>
          <a:p>
            <a:pPr lvl="0"/>
            <a:r>
              <a:rPr lang="ru-RU" dirty="0"/>
              <a:t>Наблюдение показало, что мои бабушки и дедушки знают и употребляют в своей речи пословиц и поговорок больше всех. </a:t>
            </a:r>
          </a:p>
          <a:p>
            <a:pPr lvl="0"/>
            <a:r>
              <a:rPr lang="ru-RU" dirty="0"/>
              <a:t>Много пословиц употребляют мои родители. </a:t>
            </a:r>
          </a:p>
          <a:p>
            <a:pPr lvl="0"/>
            <a:r>
              <a:rPr lang="ru-RU" dirty="0" smtClean="0"/>
              <a:t>Мои друзья  </a:t>
            </a:r>
            <a:r>
              <a:rPr lang="ru-RU" dirty="0"/>
              <a:t>почти не используют в своей речи пословицы и поговорки.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519</Words>
  <Application>Microsoft Office PowerPoint</Application>
  <PresentationFormat>Экран (4:3)</PresentationFormat>
  <Paragraphs>75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Русское народное творчество – «Пословицы и поговорки»</vt:lpstr>
      <vt:lpstr>Цель исследования:</vt:lpstr>
      <vt:lpstr>Что такое пословицы и поговорки? </vt:lpstr>
      <vt:lpstr>От куда появились пословицы и поговорки? </vt:lpstr>
      <vt:lpstr>В чем отличие между пословицами и поговорками? </vt:lpstr>
      <vt:lpstr>Тематика пословиц и поговорок. </vt:lpstr>
      <vt:lpstr>Роль пословиц и поговорок в жизни людей</vt:lpstr>
      <vt:lpstr>Использование пословиц и поговорок в наше время. </vt:lpstr>
      <vt:lpstr>Слайд 9</vt:lpstr>
      <vt:lpstr>Чему могут научить пословицы и поговорки? </vt:lpstr>
      <vt:lpstr>Заключение</vt:lpstr>
      <vt:lpstr>Слайд 12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Русское народное творчество – «Пословицы и поговорки»</dc:title>
  <dc:creator>Дарья</dc:creator>
  <cp:lastModifiedBy>Дарья</cp:lastModifiedBy>
  <cp:revision>18</cp:revision>
  <dcterms:created xsi:type="dcterms:W3CDTF">2018-11-11T07:57:13Z</dcterms:created>
  <dcterms:modified xsi:type="dcterms:W3CDTF">2018-11-11T11:03:51Z</dcterms:modified>
</cp:coreProperties>
</file>