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8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15.12.2018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268760"/>
            <a:ext cx="3648404" cy="27363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07533" y="4653136"/>
            <a:ext cx="3960440" cy="15121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Ястребова Галина Николаевна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МАДОУ «Буратино»</a:t>
            </a:r>
          </a:p>
          <a:p>
            <a:pPr>
              <a:spcBef>
                <a:spcPts val="0"/>
              </a:spcBef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Когалым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-4935" y="2704"/>
            <a:ext cx="8424936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rgbClr val="C00000"/>
                </a:solidFill>
                <a:ea typeface="+mj-ea"/>
                <a:cs typeface="+mj-cs"/>
              </a:rPr>
              <a:t>Схемы конструирования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rgbClr val="C00000"/>
                </a:solidFill>
                <a:ea typeface="+mj-ea"/>
                <a:cs typeface="+mj-cs"/>
              </a:rPr>
              <a:t>«Дикие животные наших лесов»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152" y="467009"/>
            <a:ext cx="8028384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087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332656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i="1" dirty="0" smtClean="0"/>
          </a:p>
          <a:p>
            <a:endParaRPr lang="ru-RU" sz="2400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980728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Сайт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: </a:t>
            </a:r>
            <a:r>
              <a:rPr lang="en-US" sz="2400" i="1" dirty="0">
                <a:solidFill>
                  <a:prstClr val="black"/>
                </a:solidFill>
                <a:latin typeface="Times New Roman" pitchFamily="18" charset="0"/>
                <a:cs typeface="Arial" pitchFamily="34" charset="0"/>
                <a:hlinkClick r:id="rId2"/>
              </a:rPr>
              <a:t>http://elenaranko.ucoz.ru</a:t>
            </a:r>
            <a:r>
              <a:rPr lang="en-US" sz="2400" i="1" dirty="0" smtClean="0">
                <a:solidFill>
                  <a:prstClr val="black"/>
                </a:solidFill>
                <a:latin typeface="Times New Roman" pitchFamily="18" charset="0"/>
                <a:cs typeface="Arial" pitchFamily="34" charset="0"/>
                <a:hlinkClick r:id="rId2"/>
              </a:rPr>
              <a:t>/</a:t>
            </a:r>
            <a:endParaRPr lang="ru-RU" sz="2400" i="1" dirty="0" smtClean="0">
              <a:solidFill>
                <a:prstClr val="black"/>
              </a:solidFill>
              <a:latin typeface="Times New Roman" pitchFamily="18" charset="0"/>
              <a:cs typeface="Arial" pitchFamily="34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cs typeface="Arial" pitchFamily="34" charset="0"/>
              </a:rPr>
              <a:t>   </a:t>
            </a:r>
            <a:endParaRPr lang="ru-RU" sz="2400" i="1" dirty="0">
              <a:solidFill>
                <a:prstClr val="black"/>
              </a:solidFill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836712"/>
            <a:ext cx="6480720" cy="42124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908721"/>
            <a:ext cx="637630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917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7416824" cy="34039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25" b="11102"/>
          <a:stretch/>
        </p:blipFill>
        <p:spPr>
          <a:xfrm>
            <a:off x="2915816" y="3573016"/>
            <a:ext cx="2664296" cy="297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689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8" t="15750" r="388" b="-400"/>
          <a:stretch/>
        </p:blipFill>
        <p:spPr>
          <a:xfrm>
            <a:off x="1619672" y="962799"/>
            <a:ext cx="6552728" cy="416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89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823"/>
          <a:stretch/>
        </p:blipFill>
        <p:spPr>
          <a:xfrm>
            <a:off x="323527" y="332656"/>
            <a:ext cx="4073133" cy="3528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50"/>
          <a:stretch/>
        </p:blipFill>
        <p:spPr>
          <a:xfrm>
            <a:off x="4860032" y="317701"/>
            <a:ext cx="3398472" cy="36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645024"/>
            <a:ext cx="3345160" cy="2713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4185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332656"/>
            <a:ext cx="4752528" cy="52943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081" y="2420888"/>
            <a:ext cx="3676631" cy="27574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7042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00"/>
          <a:stretch/>
        </p:blipFill>
        <p:spPr>
          <a:xfrm>
            <a:off x="3635896" y="476672"/>
            <a:ext cx="4536504" cy="50204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3" t="5201" r="27951" b="8001"/>
          <a:stretch/>
        </p:blipFill>
        <p:spPr>
          <a:xfrm>
            <a:off x="251520" y="332656"/>
            <a:ext cx="3240360" cy="41000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1103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7" t="8000" r="20863" b="5901"/>
          <a:stretch/>
        </p:blipFill>
        <p:spPr>
          <a:xfrm>
            <a:off x="6084168" y="1889918"/>
            <a:ext cx="2627414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5616624" cy="6426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06714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31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Пользователь</cp:lastModifiedBy>
  <cp:revision>19</cp:revision>
  <dcterms:created xsi:type="dcterms:W3CDTF">2013-07-29T17:42:42Z</dcterms:created>
  <dcterms:modified xsi:type="dcterms:W3CDTF">2018-12-15T15:24:54Z</dcterms:modified>
</cp:coreProperties>
</file>