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58" r:id="rId5"/>
    <p:sldId id="260" r:id="rId6"/>
    <p:sldId id="259" r:id="rId7"/>
    <p:sldId id="261" r:id="rId8"/>
    <p:sldId id="262" r:id="rId9"/>
    <p:sldId id="266" r:id="rId10"/>
    <p:sldId id="265" r:id="rId11"/>
    <p:sldId id="269" r:id="rId12"/>
    <p:sldId id="270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0" autoAdjust="0"/>
    <p:restoredTop sz="94660"/>
  </p:normalViewPr>
  <p:slideViewPr>
    <p:cSldViewPr>
      <p:cViewPr varScale="1">
        <p:scale>
          <a:sx n="69" d="100"/>
          <a:sy n="69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48000"/>
                <a:alpha val="27000"/>
              </a:schemeClr>
            </a:gs>
            <a:gs pos="9000">
              <a:schemeClr val="bg2">
                <a:alpha val="41000"/>
              </a:schemeClr>
            </a:gs>
            <a:gs pos="100000">
              <a:schemeClr val="bg2">
                <a:shade val="65000"/>
                <a:satMod val="300000"/>
                <a:alpha val="84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0C44580-BBB3-49E9-9A1A-7884191812E6}" type="datetimeFigureOut">
              <a:rPr lang="ru-RU" smtClean="0"/>
              <a:t>02.12.2018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804FBCF-D1E1-4C4A-BF8C-728EB150E4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340768"/>
            <a:ext cx="8496944" cy="230425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Коллективный видеопроект с использованием техники </a:t>
            </a:r>
            <a:r>
              <a:rPr lang="ru-RU" sz="4000" dirty="0"/>
              <a:t>«</a:t>
            </a:r>
            <a:r>
              <a:rPr lang="ru-RU" sz="4000" dirty="0" err="1"/>
              <a:t>скрайбинг</a:t>
            </a:r>
            <a:r>
              <a:rPr lang="ru-RU" sz="4000" dirty="0"/>
              <a:t>» </a:t>
            </a:r>
            <a:r>
              <a:rPr lang="ru-RU" sz="4000" dirty="0" smtClean="0"/>
              <a:t>в </a:t>
            </a:r>
            <a:r>
              <a:rPr lang="ru-RU" sz="4000" dirty="0"/>
              <a:t>дошкольном образовании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2088" y="3933056"/>
            <a:ext cx="7772400" cy="119970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/>
              <a:t>Презентацию подготовила </a:t>
            </a:r>
            <a:br>
              <a:rPr lang="ru-RU" sz="2000" dirty="0" smtClean="0"/>
            </a:br>
            <a:r>
              <a:rPr lang="ru-RU" sz="2000" dirty="0" smtClean="0"/>
              <a:t>воспитатель старшей группы </a:t>
            </a:r>
            <a:br>
              <a:rPr lang="ru-RU" sz="2000" dirty="0" smtClean="0"/>
            </a:br>
            <a:r>
              <a:rPr lang="ru-RU" sz="2000" dirty="0" smtClean="0"/>
              <a:t>Вершинина Виолетта Юрьевна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35072" y="6309320"/>
            <a:ext cx="1673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Москва,2018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6633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Государственное бюджетное общеобразовательное учреждение </a:t>
            </a:r>
          </a:p>
          <a:p>
            <a:pPr algn="ctr"/>
            <a:r>
              <a:rPr lang="ru-RU" sz="1600" dirty="0" smtClean="0"/>
              <a:t>города Москвы "Школа Перспектива"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9159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2656"/>
            <a:ext cx="4410873" cy="5880662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4419065" cy="5892088"/>
          </a:xfrm>
        </p:spPr>
      </p:pic>
    </p:spTree>
    <p:extLst>
      <p:ext uri="{BB962C8B-B14F-4D97-AF65-F5344CB8AC3E}">
        <p14:creationId xmlns:p14="http://schemas.microsoft.com/office/powerpoint/2010/main" val="164473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4392487" cy="5904656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2656"/>
            <a:ext cx="4392488" cy="5904656"/>
          </a:xfrm>
        </p:spPr>
      </p:pic>
    </p:spTree>
    <p:extLst>
      <p:ext uri="{BB962C8B-B14F-4D97-AF65-F5344CB8AC3E}">
        <p14:creationId xmlns:p14="http://schemas.microsoft.com/office/powerpoint/2010/main" val="4035034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48680"/>
            <a:ext cx="4824535" cy="5760640"/>
          </a:xfrm>
        </p:spPr>
      </p:pic>
    </p:spTree>
    <p:extLst>
      <p:ext uri="{BB962C8B-B14F-4D97-AF65-F5344CB8AC3E}">
        <p14:creationId xmlns:p14="http://schemas.microsoft.com/office/powerpoint/2010/main" val="3689208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Спасибо за внимание.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87798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476672"/>
            <a:ext cx="4355976" cy="5242587"/>
          </a:xfrm>
        </p:spPr>
        <p:txBody>
          <a:bodyPr>
            <a:noAutofit/>
          </a:bodyPr>
          <a:lstStyle/>
          <a:p>
            <a:r>
              <a:rPr lang="ru-RU" sz="3000" b="1" dirty="0"/>
              <a:t>Скрайбинг</a:t>
            </a:r>
            <a:r>
              <a:rPr lang="ru-RU" sz="3000" dirty="0"/>
              <a:t> - новейшая </a:t>
            </a:r>
            <a:r>
              <a:rPr lang="ru-RU" sz="3000" b="1" dirty="0"/>
              <a:t>техника презентации </a:t>
            </a:r>
            <a:r>
              <a:rPr lang="ru-RU" sz="3000" dirty="0"/>
              <a:t>(от английского </a:t>
            </a:r>
            <a:r>
              <a:rPr lang="ru-RU" sz="3000" b="1" dirty="0"/>
              <a:t>"</a:t>
            </a:r>
            <a:r>
              <a:rPr lang="ru-RU" sz="3000" b="1" dirty="0" err="1" smtClean="0"/>
              <a:t>scribe</a:t>
            </a:r>
            <a:r>
              <a:rPr lang="ru-RU" sz="3000" b="1" dirty="0" smtClean="0"/>
              <a:t>" - набрасывать </a:t>
            </a:r>
            <a:r>
              <a:rPr lang="ru-RU" sz="3000" b="1" dirty="0"/>
              <a:t>эскизы или рисунки</a:t>
            </a:r>
            <a:r>
              <a:rPr lang="ru-RU" sz="3000" dirty="0"/>
              <a:t>), изобретенная британским художником </a:t>
            </a:r>
            <a:r>
              <a:rPr lang="ru-RU" sz="3000" b="1" dirty="0"/>
              <a:t>Эндрю Парком</a:t>
            </a:r>
            <a:r>
              <a:rPr lang="ru-RU" sz="3000" dirty="0"/>
              <a:t>. </a:t>
            </a: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76672"/>
            <a:ext cx="4248472" cy="5649044"/>
          </a:xfrm>
        </p:spPr>
      </p:pic>
    </p:spTree>
    <p:extLst>
      <p:ext uri="{BB962C8B-B14F-4D97-AF65-F5344CB8AC3E}">
        <p14:creationId xmlns:p14="http://schemas.microsoft.com/office/powerpoint/2010/main" val="36703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rmAutofit/>
          </a:bodyPr>
          <a:lstStyle/>
          <a:p>
            <a:r>
              <a:rPr lang="ru-RU" sz="3000" dirty="0" smtClean="0">
                <a:hlinkClick r:id="rId2" action="ppaction://hlinksldjump"/>
              </a:rPr>
              <a:t>Скрайбинг рисованный </a:t>
            </a:r>
            <a:endParaRPr lang="ru-RU" sz="3000" dirty="0" smtClean="0"/>
          </a:p>
          <a:p>
            <a:r>
              <a:rPr lang="ru-RU" sz="3000" dirty="0" smtClean="0">
                <a:hlinkClick r:id="rId3" action="ppaction://hlinksldjump"/>
              </a:rPr>
              <a:t>Скрайбинг-аппликация </a:t>
            </a:r>
            <a:endParaRPr lang="ru-RU" sz="3000" dirty="0" smtClean="0"/>
          </a:p>
          <a:p>
            <a:r>
              <a:rPr lang="ru-RU" sz="3000" dirty="0" smtClean="0">
                <a:hlinkClick r:id="rId4" action="ppaction://hlinksldjump"/>
              </a:rPr>
              <a:t>Скрайбинг магнитный </a:t>
            </a:r>
            <a:endParaRPr lang="ru-RU" sz="3000" dirty="0" smtClean="0"/>
          </a:p>
          <a:p>
            <a:r>
              <a:rPr lang="ru-RU" sz="3000" dirty="0" smtClean="0">
                <a:hlinkClick r:id="rId5" action="ppaction://hlinksldjump"/>
              </a:rPr>
              <a:t>Скрайбинг компьютерный </a:t>
            </a:r>
            <a:endParaRPr lang="ru-RU" sz="3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Виды </a:t>
            </a:r>
            <a:r>
              <a:rPr lang="ru-RU" sz="4000" dirty="0" err="1" smtClean="0"/>
              <a:t>скрайбинга</a:t>
            </a:r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1359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0" y="1196752"/>
            <a:ext cx="4248472" cy="4525963"/>
          </a:xfrm>
        </p:spPr>
        <p:txBody>
          <a:bodyPr>
            <a:noAutofit/>
          </a:bodyPr>
          <a:lstStyle/>
          <a:p>
            <a:r>
              <a:rPr lang="ru-RU" sz="3000" dirty="0" smtClean="0"/>
              <a:t>Классический </a:t>
            </a:r>
            <a:r>
              <a:rPr lang="ru-RU" sz="3000" dirty="0"/>
              <a:t>вариант </a:t>
            </a:r>
            <a:r>
              <a:rPr lang="ru-RU" sz="3000" dirty="0" err="1"/>
              <a:t>скрайбинга</a:t>
            </a:r>
            <a:r>
              <a:rPr lang="ru-RU" sz="3000" dirty="0"/>
              <a:t>. </a:t>
            </a:r>
            <a:r>
              <a:rPr lang="ru-RU" sz="3000" dirty="0" smtClean="0"/>
              <a:t>Человек </a:t>
            </a:r>
            <a:r>
              <a:rPr lang="ru-RU" sz="3000" dirty="0"/>
              <a:t>рисует параллельно с </a:t>
            </a:r>
            <a:r>
              <a:rPr lang="ru-RU" sz="3000" dirty="0" smtClean="0"/>
              <a:t>текстом. </a:t>
            </a:r>
          </a:p>
          <a:p>
            <a:r>
              <a:rPr lang="ru-RU" sz="3000" dirty="0"/>
              <a:t> Рисование и озвучивание должны совпадать по времени.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/>
              <a:t>Скрайбинг  рисованный</a:t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556792"/>
            <a:ext cx="5129453" cy="317916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Ромб 8">
            <a:hlinkClick r:id="rId3" action="ppaction://hlinksldjump"/>
          </p:cNvPr>
          <p:cNvSpPr/>
          <p:nvPr/>
        </p:nvSpPr>
        <p:spPr>
          <a:xfrm>
            <a:off x="7596336" y="5517232"/>
            <a:ext cx="1440160" cy="134076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92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-108520" y="1412776"/>
            <a:ext cx="4388296" cy="4525963"/>
          </a:xfrm>
        </p:spPr>
        <p:txBody>
          <a:bodyPr>
            <a:noAutofit/>
          </a:bodyPr>
          <a:lstStyle/>
          <a:p>
            <a:r>
              <a:rPr lang="ru-RU" sz="3000" dirty="0" smtClean="0"/>
              <a:t>На </a:t>
            </a:r>
            <a:r>
              <a:rPr lang="ru-RU" sz="3000" dirty="0"/>
              <a:t>лист бумаги или любой другой фон в кадре выкладываются (наклеиваются)  </a:t>
            </a:r>
            <a:br>
              <a:rPr lang="ru-RU" sz="3000" dirty="0"/>
            </a:br>
            <a:r>
              <a:rPr lang="ru-RU" sz="3000" dirty="0" smtClean="0"/>
              <a:t>готовые </a:t>
            </a:r>
            <a:r>
              <a:rPr lang="ru-RU" sz="3000" dirty="0"/>
              <a:t>изображения, соответствующие звучащему тексту.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628800"/>
            <a:ext cx="4680520" cy="364237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Скрайбинг - аппликация</a:t>
            </a:r>
          </a:p>
        </p:txBody>
      </p:sp>
      <p:sp>
        <p:nvSpPr>
          <p:cNvPr id="6" name="Ромб 5">
            <a:hlinkClick r:id="rId3" action="ppaction://hlinksldjump"/>
          </p:cNvPr>
          <p:cNvSpPr/>
          <p:nvPr/>
        </p:nvSpPr>
        <p:spPr>
          <a:xfrm>
            <a:off x="7596336" y="5517232"/>
            <a:ext cx="1440160" cy="134076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97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9631" y="1340768"/>
            <a:ext cx="4038600" cy="4525963"/>
          </a:xfrm>
        </p:spPr>
        <p:txBody>
          <a:bodyPr>
            <a:noAutofit/>
          </a:bodyPr>
          <a:lstStyle/>
          <a:p>
            <a:r>
              <a:rPr lang="ru-RU" sz="3000" dirty="0" smtClean="0"/>
              <a:t>Похож </a:t>
            </a:r>
            <a:r>
              <a:rPr lang="ru-RU" sz="3000" dirty="0"/>
              <a:t>на аппликационный, единственное различие – готовые изображения крепятся магнитами на презентационную магнитную доску.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/>
              <a:t>Скрайбинг магнитный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40768"/>
            <a:ext cx="4618856" cy="39940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Ромб 7">
            <a:hlinkClick r:id="rId3" action="ppaction://hlinksldjump"/>
          </p:cNvPr>
          <p:cNvSpPr/>
          <p:nvPr/>
        </p:nvSpPr>
        <p:spPr>
          <a:xfrm>
            <a:off x="7596336" y="5517232"/>
            <a:ext cx="1440160" cy="134076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8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-108520" y="1484784"/>
            <a:ext cx="4038600" cy="4525963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При </a:t>
            </a:r>
            <a:r>
              <a:rPr lang="ru-RU" sz="3000" dirty="0"/>
              <a:t>создании компьютерного </a:t>
            </a:r>
            <a:r>
              <a:rPr lang="ru-RU" sz="3000" dirty="0" err="1"/>
              <a:t>скрайбинга</a:t>
            </a:r>
            <a:r>
              <a:rPr lang="ru-RU" sz="3000" dirty="0"/>
              <a:t> используются специальные программы и онлайн-сервисы.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Скрайбинг </a:t>
            </a:r>
            <a:r>
              <a:rPr lang="ru-RU" sz="4000" dirty="0" smtClean="0"/>
              <a:t>компьютерный</a:t>
            </a:r>
            <a:endParaRPr lang="ru-RU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28800"/>
            <a:ext cx="4824536" cy="36327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00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000" dirty="0"/>
              <a:t>1. </a:t>
            </a:r>
            <a:r>
              <a:rPr lang="ru-RU" sz="3000" dirty="0" smtClean="0"/>
              <a:t>Разработать идею </a:t>
            </a:r>
          </a:p>
          <a:p>
            <a:pPr marL="109728" indent="0">
              <a:buNone/>
            </a:pPr>
            <a:r>
              <a:rPr lang="ru-RU" sz="3000" dirty="0" smtClean="0"/>
              <a:t>2. Подготовить сценарий </a:t>
            </a:r>
          </a:p>
          <a:p>
            <a:pPr marL="109728" indent="0">
              <a:buNone/>
            </a:pPr>
            <a:r>
              <a:rPr lang="ru-RU" sz="3000" dirty="0" smtClean="0"/>
              <a:t>3</a:t>
            </a:r>
            <a:r>
              <a:rPr lang="ru-RU" sz="3000" dirty="0"/>
              <a:t>. </a:t>
            </a:r>
            <a:r>
              <a:rPr lang="ru-RU" sz="3000" dirty="0" smtClean="0"/>
              <a:t>Подготовить рисунки-скетчи</a:t>
            </a:r>
            <a:endParaRPr lang="ru-RU" sz="3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effectLst/>
              </a:rPr>
              <a:t>Основные этапы </a:t>
            </a:r>
            <a:r>
              <a:rPr lang="ru-RU" sz="4000" dirty="0" err="1">
                <a:effectLst/>
              </a:rPr>
              <a:t>скрайбинга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8291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6672"/>
            <a:ext cx="4428491" cy="590465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76672"/>
            <a:ext cx="4428491" cy="5904656"/>
          </a:xfrm>
        </p:spPr>
      </p:pic>
    </p:spTree>
    <p:extLst>
      <p:ext uri="{BB962C8B-B14F-4D97-AF65-F5344CB8AC3E}">
        <p14:creationId xmlns:p14="http://schemas.microsoft.com/office/powerpoint/2010/main" val="499463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1962</TotalTime>
  <Words>121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 Коллективный видеопроект с использованием техники «скрайбинг» в дошкольном образовании</vt:lpstr>
      <vt:lpstr>Презентация PowerPoint</vt:lpstr>
      <vt:lpstr>Виды скрайбинга </vt:lpstr>
      <vt:lpstr>Скрайбинг  рисованный </vt:lpstr>
      <vt:lpstr>Скрайбинг - аппликация</vt:lpstr>
      <vt:lpstr>Скрайбинг магнитный</vt:lpstr>
      <vt:lpstr>Скрайбинг компьютерный</vt:lpstr>
      <vt:lpstr>Основные этапы скрайбинга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Скрайбинг Техники</dc:title>
  <dc:creator>KOMP</dc:creator>
  <cp:lastModifiedBy>KOMP</cp:lastModifiedBy>
  <cp:revision>34</cp:revision>
  <dcterms:created xsi:type="dcterms:W3CDTF">2018-11-24T11:32:23Z</dcterms:created>
  <dcterms:modified xsi:type="dcterms:W3CDTF">2018-12-02T18:51:08Z</dcterms:modified>
</cp:coreProperties>
</file>