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64" r:id="rId3"/>
    <p:sldId id="275" r:id="rId4"/>
    <p:sldId id="259" r:id="rId5"/>
    <p:sldId id="266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7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A9C8B7-6D2A-446D-80A2-1234402C2F74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D55FD9-99D6-4EFB-A7DE-785A497D7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106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56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36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335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7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647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269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7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596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0A012-7C47-4887-887B-D7C178345DCC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8F060-429F-4D8F-B78D-0DD5876FE4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09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Fool and a Birch</a:t>
            </a:r>
            <a:endParaRPr lang="ru-RU" b="1" dirty="0">
              <a:solidFill>
                <a:srgbClr val="FF0000"/>
              </a:solidFill>
              <a:cs typeface="Andalus" panose="02020603050405020304" pitchFamily="18" charset="-78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747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08"/>
    </mc:Choice>
    <mc:Fallback xmlns="">
      <p:transition spd="slow" advTm="1270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72750"/>
            <a:ext cx="8784976" cy="6557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41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622"/>
    </mc:Choice>
    <mc:Fallback xmlns="">
      <p:transition spd="slow" advTm="3662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239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06"/>
    </mc:Choice>
    <mc:Fallback xmlns="">
      <p:transition spd="slow" advTm="2170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9144000" cy="686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75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78"/>
    </mc:Choice>
    <mc:Fallback xmlns="">
      <p:transition spd="slow" advTm="1667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57" y="0"/>
            <a:ext cx="928139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08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30"/>
    </mc:Choice>
    <mc:Fallback xmlns="">
      <p:transition spd="slow" advTm="1803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92"/>
            <a:ext cx="9144000" cy="7317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39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25"/>
    </mc:Choice>
    <mc:Fallback xmlns="">
      <p:transition spd="slow" advTm="17125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5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The Fool and a Birch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43</cp:revision>
  <dcterms:created xsi:type="dcterms:W3CDTF">2018-11-12T18:51:48Z</dcterms:created>
  <dcterms:modified xsi:type="dcterms:W3CDTF">2018-12-15T21:13:31Z</dcterms:modified>
</cp:coreProperties>
</file>