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5" r:id="rId5"/>
    <p:sldId id="264" r:id="rId6"/>
    <p:sldId id="268" r:id="rId7"/>
    <p:sldId id="266" r:id="rId8"/>
    <p:sldId id="270" r:id="rId9"/>
    <p:sldId id="25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C38ED-9B77-4A1A-A404-B0C1A98DEAF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94A4D-4C7D-47DC-8F70-7E17632E5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02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C38ED-9B77-4A1A-A404-B0C1A98DEAF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94A4D-4C7D-47DC-8F70-7E17632E5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338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C38ED-9B77-4A1A-A404-B0C1A98DEAF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94A4D-4C7D-47DC-8F70-7E17632E5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912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C38ED-9B77-4A1A-A404-B0C1A98DEAF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94A4D-4C7D-47DC-8F70-7E17632E5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411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C38ED-9B77-4A1A-A404-B0C1A98DEAF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94A4D-4C7D-47DC-8F70-7E17632E5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359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C38ED-9B77-4A1A-A404-B0C1A98DEAF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94A4D-4C7D-47DC-8F70-7E17632E5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95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C38ED-9B77-4A1A-A404-B0C1A98DEAF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94A4D-4C7D-47DC-8F70-7E17632E5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06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C38ED-9B77-4A1A-A404-B0C1A98DEAF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94A4D-4C7D-47DC-8F70-7E17632E5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936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C38ED-9B77-4A1A-A404-B0C1A98DEAF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94A4D-4C7D-47DC-8F70-7E17632E5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446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C38ED-9B77-4A1A-A404-B0C1A98DEAF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94A4D-4C7D-47DC-8F70-7E17632E5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269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C38ED-9B77-4A1A-A404-B0C1A98DEAF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94A4D-4C7D-47DC-8F70-7E17632E5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22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C38ED-9B77-4A1A-A404-B0C1A98DEAF1}" type="datetimeFigureOut">
              <a:rPr lang="ru-RU" smtClean="0"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94A4D-4C7D-47DC-8F70-7E17632E5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33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24001" y="360218"/>
            <a:ext cx="852054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cap="none" spc="0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 «ДС ОВ № 8»</a:t>
            </a:r>
            <a:endParaRPr lang="ru-RU" sz="2400" cap="none" spc="0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038109" y="4539642"/>
            <a:ext cx="4946073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</a:p>
          <a:p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Якупова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Гюзаль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Равиловн</a:t>
            </a:r>
            <a:r>
              <a:rPr lang="ru-RU" dirty="0" err="1" smtClean="0"/>
              <a:t>а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67201" y="1953491"/>
            <a:ext cx="31154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агадки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4114799" y="5256756"/>
            <a:ext cx="3366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г.Усинск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- 2018г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350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443345" y="1094510"/>
            <a:ext cx="45027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мохнатый, я кудлатый,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зимой над каждой хатой,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 пожаром и заводом,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 костром и пароходом.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нигде-нигде меня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бывает без огня.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(Дым.)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31526" y="1094509"/>
            <a:ext cx="544483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опасен всей округе                                              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Знойным днем, в шальную вьюгу?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оставит нас без крова,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пальто в мороз суровый?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(Пожар.)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727" y="4073552"/>
            <a:ext cx="2694481" cy="23249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7746" y="4259497"/>
            <a:ext cx="2369127" cy="1953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10019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40236"/>
          </a:xfrm>
        </p:spPr>
      </p:pic>
      <p:sp>
        <p:nvSpPr>
          <p:cNvPr id="2" name="Прямоугольник 1"/>
          <p:cNvSpPr/>
          <p:nvPr/>
        </p:nvSpPr>
        <p:spPr>
          <a:xfrm>
            <a:off x="484910" y="1219200"/>
            <a:ext cx="49876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кухне -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пьезозажигалка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Надёжней спичек та "мигалка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Нажмёшь на этот инструмент -Она родится в сей момент.                                                                                                    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(Искра.)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86945" y="1219200"/>
            <a:ext cx="408709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Висит – молчит,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перевернешь, шипит,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пена летит.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(Огнетушитель.)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253" y="4088719"/>
            <a:ext cx="1759528" cy="15128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2400" y="3311236"/>
            <a:ext cx="2092036" cy="229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99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1039091" y="1316183"/>
            <a:ext cx="40039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макушка,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 ушка, два дужка,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Пусто так бренчит,</a:t>
            </a:r>
          </a:p>
          <a:p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наполнишь - молчит.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(Пожарное ведро.)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92982" y="1316183"/>
            <a:ext cx="49876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мчусь с сиреной на пожар,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Везу я воду с пеной.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Потушим вмиг огонь и жар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быстро, словно стрелы.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(Пожарная машина.)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8812" y="4197927"/>
            <a:ext cx="3319696" cy="18359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420" y="4087837"/>
            <a:ext cx="2735347" cy="230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629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Прямоугольник 2"/>
          <p:cNvSpPr/>
          <p:nvPr/>
        </p:nvSpPr>
        <p:spPr>
          <a:xfrm>
            <a:off x="1094510" y="1357745"/>
            <a:ext cx="407323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Наполнен порохом снаряд.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ждёт команды от ребят.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Огнями разными сверкает, 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облака когда взлетает.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(Петарда.)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892" y="3953914"/>
            <a:ext cx="2951017" cy="288735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442364" y="1357745"/>
            <a:ext cx="39901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Таять может, да не лед.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фонарь, а свет дает.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(Свеча.)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5104" y="4166108"/>
            <a:ext cx="3327322" cy="2387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17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09" y="-106425"/>
            <a:ext cx="12192000" cy="6858000"/>
          </a:xfrm>
        </p:spPr>
      </p:pic>
      <p:sp>
        <p:nvSpPr>
          <p:cNvPr id="2" name="Прямоугольник 1"/>
          <p:cNvSpPr/>
          <p:nvPr/>
        </p:nvSpPr>
        <p:spPr>
          <a:xfrm>
            <a:off x="415636" y="1177636"/>
            <a:ext cx="43780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Грянул гром, веселый гром,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Засверкало все кругом!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Рвутся в небо неустанно разноцветные фонтаны,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Брызги света всюду льют.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праздничный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(Салют.)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32764" y="1274618"/>
            <a:ext cx="4876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пожара отмечайте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Новогодние деньки.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Осторожно зажигайте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чудо-огоньки.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(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енгальские огни.)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121" y="4619117"/>
            <a:ext cx="2643210" cy="20603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7600" y="4468014"/>
            <a:ext cx="2505489" cy="208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125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036" y="665018"/>
            <a:ext cx="4394055" cy="513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91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98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255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745673" y="2382982"/>
            <a:ext cx="84753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Спасибо  за внимание!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24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287</Words>
  <Application>Microsoft Office PowerPoint</Application>
  <PresentationFormat>Широкоэкранный</PresentationFormat>
  <Paragraphs>69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15</cp:revision>
  <dcterms:created xsi:type="dcterms:W3CDTF">2018-12-09T08:00:27Z</dcterms:created>
  <dcterms:modified xsi:type="dcterms:W3CDTF">2018-12-16T16:56:19Z</dcterms:modified>
</cp:coreProperties>
</file>