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3" r:id="rId4"/>
    <p:sldId id="259" r:id="rId5"/>
    <p:sldId id="262" r:id="rId6"/>
    <p:sldId id="260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66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C02051-7AA3-4B70-8F4D-20C9AE43ABE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F0979D-FE67-4397-B88B-B121E94BCEA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132856"/>
            <a:ext cx="6915544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ОРГАНИЗАЦИЯ ИГРОВОЙ ДЕЯТЕЛЬНОСТИ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0"/>
            <a:ext cx="7854696" cy="17526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800" dirty="0" smtClean="0"/>
              <a:t>МБДОУ «Детский сад </a:t>
            </a:r>
            <a:r>
              <a:rPr lang="ru-RU" sz="2800" dirty="0" smtClean="0"/>
              <a:t>общеразвивающего вида </a:t>
            </a:r>
            <a:r>
              <a:rPr lang="ru-RU" sz="2800" dirty="0" smtClean="0"/>
              <a:t>№ </a:t>
            </a:r>
            <a:r>
              <a:rPr lang="ru-RU" sz="2800" dirty="0" smtClean="0"/>
              <a:t>187</a:t>
            </a:r>
            <a:r>
              <a:rPr lang="ru-RU" sz="2800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4000" dirty="0" smtClean="0"/>
              <a:t>«ШКОЛА МОЛОДОГО ПЕДАГОГА»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занятие 10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53136"/>
            <a:ext cx="2628800" cy="192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9952" y="57332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Павлова Юлия Сергеевна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</p:txBody>
      </p:sp>
    </p:spTree>
    <p:extLst>
      <p:ext uri="{BB962C8B-B14F-4D97-AF65-F5344CB8AC3E}">
        <p14:creationId xmlns:p14="http://schemas.microsoft.com/office/powerpoint/2010/main" val="219779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548680"/>
            <a:ext cx="8050088" cy="577592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«Игра  - это такая деятельность, благодаря которой происходят главнейшие изменения в психике ребенка и внутри которой развиваются психические процессы, подготавливающие ребенка к новой, высшей ступени его развития»</a:t>
            </a:r>
          </a:p>
          <a:p>
            <a:pPr marL="0" indent="0" algn="r">
              <a:buNone/>
            </a:pPr>
            <a:r>
              <a:rPr lang="ru-RU" sz="3200" b="1" dirty="0" smtClean="0"/>
              <a:t>А. Н. Леонтьев</a:t>
            </a:r>
            <a:endParaRPr lang="ru-RU" sz="3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933056"/>
            <a:ext cx="3333750" cy="252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52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4427984" y="1142829"/>
            <a:ext cx="4355976" cy="5230019"/>
          </a:xfrm>
        </p:spPr>
        <p:txBody>
          <a:bodyPr>
            <a:normAutofit/>
          </a:bodyPr>
          <a:lstStyle/>
          <a:p>
            <a:r>
              <a:rPr lang="ru-RU" b="1" dirty="0"/>
              <a:t>Игра – основной вид деятельности детей, а также форма организации детской деятельности. Конкретное содержание игровой деятельности зависит от возрастных и индивидуальных особенностей детей.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4104456" cy="515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6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2862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1916832"/>
            <a:ext cx="8229600" cy="4392464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У ребенка 3-4 лет в игре появляется цепочка действий, ребенок еще не в роли, но она подразумевается. Появляется партнер по игре, в игру вводятся предметы-заместители.</a:t>
            </a:r>
          </a:p>
          <a:p>
            <a:pPr algn="just"/>
            <a:r>
              <a:rPr lang="ru-RU" sz="2000" b="1" dirty="0" smtClean="0"/>
              <a:t>У детей 4-5 лет игра начинает четко отражать жизнь, четко обозначаются роли и сюжет игры, появляются партнеры. Дети начинают договариваться, появляются элементы условности. Начинает проявляться феномен </a:t>
            </a:r>
            <a:r>
              <a:rPr lang="ru-RU" sz="2000" b="1" dirty="0" err="1" smtClean="0"/>
              <a:t>децентрации</a:t>
            </a:r>
            <a:r>
              <a:rPr lang="ru-RU" sz="2000" b="1" dirty="0" smtClean="0"/>
              <a:t>, то есть через игру ребенок ставит себя на место другого.</a:t>
            </a:r>
          </a:p>
          <a:p>
            <a:pPr algn="just"/>
            <a:r>
              <a:rPr lang="ru-RU" sz="2000" b="1" dirty="0" smtClean="0"/>
              <a:t>В 5-7 лет дети уже становятся инициаторами и организаторами игры. Появляется коллективная игра и игры с правилами, которые диктуют поведение.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153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</a:rPr>
              <a:t>КЛАССИФИКАЦИЯ ИГР                               (Е. В. Зворыгина и Т. А. Новоселова)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5014157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u="sng" dirty="0" smtClean="0">
                <a:solidFill>
                  <a:srgbClr val="0070C0"/>
                </a:solidFill>
              </a:rPr>
              <a:t>Игры, возникающие по инициативе детей:</a:t>
            </a:r>
          </a:p>
          <a:p>
            <a:pPr algn="just"/>
            <a:r>
              <a:rPr lang="ru-RU" sz="2000" b="1" dirty="0" smtClean="0"/>
              <a:t>Самостоятельные игры: </a:t>
            </a:r>
          </a:p>
          <a:p>
            <a:pPr marL="0" indent="0" algn="just">
              <a:buNone/>
            </a:pPr>
            <a:r>
              <a:rPr lang="ru-RU" sz="2000" b="1" dirty="0" smtClean="0"/>
              <a:t>-игра-экспериментирование</a:t>
            </a:r>
          </a:p>
          <a:p>
            <a:pPr algn="just"/>
            <a:r>
              <a:rPr lang="ru-RU" sz="2000" b="1" dirty="0" smtClean="0"/>
              <a:t>Самостоятельные сюжетные игры:</a:t>
            </a:r>
          </a:p>
          <a:p>
            <a:pPr marL="0" indent="0" algn="just">
              <a:buNone/>
            </a:pPr>
            <a:r>
              <a:rPr lang="ru-RU" sz="2000" b="1" dirty="0" smtClean="0"/>
              <a:t>- сюжетно-</a:t>
            </a:r>
            <a:r>
              <a:rPr lang="ru-RU" sz="2000" b="1" dirty="0" err="1" smtClean="0"/>
              <a:t>отобразительные</a:t>
            </a:r>
            <a:endParaRPr lang="ru-RU" sz="2000" b="1" dirty="0" smtClean="0"/>
          </a:p>
          <a:p>
            <a:pPr marL="0" indent="0" algn="just">
              <a:buNone/>
            </a:pPr>
            <a:r>
              <a:rPr lang="ru-RU" sz="2000" b="1" dirty="0" smtClean="0"/>
              <a:t>- сюжетно-ролевые</a:t>
            </a:r>
          </a:p>
          <a:p>
            <a:pPr algn="just">
              <a:buFontTx/>
              <a:buChar char="-"/>
            </a:pPr>
            <a:r>
              <a:rPr lang="ru-RU" sz="2000" b="1" dirty="0" smtClean="0"/>
              <a:t>режиссерские</a:t>
            </a:r>
          </a:p>
          <a:p>
            <a:pPr algn="just">
              <a:buFontTx/>
              <a:buChar char="-"/>
            </a:pPr>
            <a:r>
              <a:rPr lang="ru-RU" sz="2000" b="1" dirty="0" smtClean="0"/>
              <a:t>Театрализованные</a:t>
            </a:r>
          </a:p>
          <a:p>
            <a:pPr marL="0" indent="0" algn="ctr">
              <a:buNone/>
            </a:pPr>
            <a:r>
              <a:rPr lang="ru-RU" sz="2000" b="1" u="sng" dirty="0" smtClean="0">
                <a:solidFill>
                  <a:srgbClr val="0070C0"/>
                </a:solidFill>
              </a:rPr>
              <a:t>Игры, идущие от исторически сложившихся традиций:</a:t>
            </a:r>
          </a:p>
          <a:p>
            <a:pPr marL="0" indent="0" algn="just">
              <a:buNone/>
            </a:pPr>
            <a:r>
              <a:rPr lang="ru-RU" sz="2000" b="1" dirty="0" smtClean="0"/>
              <a:t>-Традиционные или народные</a:t>
            </a:r>
          </a:p>
          <a:p>
            <a:pPr algn="ctr">
              <a:buFontTx/>
              <a:buChar char="-"/>
            </a:pPr>
            <a:endParaRPr lang="ru-RU" sz="2000" b="1" u="sng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038600" cy="5014157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u="sng" dirty="0" smtClean="0">
                <a:solidFill>
                  <a:srgbClr val="0070C0"/>
                </a:solidFill>
              </a:rPr>
              <a:t>Игры, возникающие по инициативе взрослого:</a:t>
            </a:r>
          </a:p>
          <a:p>
            <a:r>
              <a:rPr lang="ru-RU" sz="2000" b="1" dirty="0" smtClean="0"/>
              <a:t>Обучающие:</a:t>
            </a:r>
          </a:p>
          <a:p>
            <a:pPr>
              <a:buFontTx/>
              <a:buChar char="-"/>
            </a:pPr>
            <a:r>
              <a:rPr lang="ru-RU" sz="2000" b="1" dirty="0" smtClean="0"/>
              <a:t>сюжетно-дидактические</a:t>
            </a:r>
          </a:p>
          <a:p>
            <a:pPr>
              <a:buFontTx/>
              <a:buChar char="-"/>
            </a:pPr>
            <a:r>
              <a:rPr lang="ru-RU" sz="2000" b="1" dirty="0" smtClean="0"/>
              <a:t>Подвижные</a:t>
            </a:r>
          </a:p>
          <a:p>
            <a:pPr>
              <a:buFontTx/>
              <a:buChar char="-"/>
            </a:pPr>
            <a:r>
              <a:rPr lang="ru-RU" sz="2000" b="1" dirty="0" smtClean="0"/>
              <a:t>Музыкально-дидактические</a:t>
            </a:r>
          </a:p>
          <a:p>
            <a:r>
              <a:rPr lang="ru-RU" sz="2000" b="1" dirty="0" smtClean="0"/>
              <a:t>Досуговые:</a:t>
            </a:r>
          </a:p>
          <a:p>
            <a:pPr>
              <a:buFontTx/>
              <a:buChar char="-"/>
            </a:pPr>
            <a:r>
              <a:rPr lang="ru-RU" sz="2000" b="1" dirty="0" smtClean="0"/>
              <a:t>игры-развлечения</a:t>
            </a:r>
          </a:p>
          <a:p>
            <a:pPr>
              <a:buFontTx/>
              <a:buChar char="-"/>
            </a:pPr>
            <a:r>
              <a:rPr lang="ru-RU" sz="2000" b="1" dirty="0" smtClean="0"/>
              <a:t> интеллектуальные</a:t>
            </a:r>
          </a:p>
          <a:p>
            <a:pPr>
              <a:buFontTx/>
              <a:buChar char="-"/>
            </a:pPr>
            <a:r>
              <a:rPr lang="ru-RU" sz="2000" b="1" dirty="0"/>
              <a:t>п</a:t>
            </a:r>
            <a:r>
              <a:rPr lang="ru-RU" sz="2000" b="1" dirty="0" smtClean="0"/>
              <a:t>разднично-карнавальные</a:t>
            </a:r>
          </a:p>
          <a:p>
            <a:pPr>
              <a:buFontTx/>
              <a:buChar char="-"/>
            </a:pPr>
            <a:r>
              <a:rPr lang="ru-RU" sz="2000" b="1" dirty="0" smtClean="0"/>
              <a:t>Театрально-постановочные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6976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ПРЕДМЕТНО-ПРОСТРАНСТВЕННАЯ РАЗВИВАЮЩАЯ СРЕДА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Очень важное место занимает организация предметно-пространственной развивающей среды для игровой деятельности.</a:t>
            </a:r>
          </a:p>
          <a:p>
            <a:r>
              <a:rPr lang="ru-RU" sz="1800" b="1" dirty="0" smtClean="0"/>
              <a:t>Предметно-пространственная развивающая среда должна быть: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b="1" dirty="0" smtClean="0"/>
              <a:t>Содержательно-насыщенной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b="1" dirty="0" smtClean="0"/>
              <a:t>Трансформируемой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b="1" dirty="0" smtClean="0"/>
              <a:t>Доступной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800" b="1" dirty="0" smtClean="0"/>
              <a:t>Безопасной</a:t>
            </a:r>
          </a:p>
          <a:p>
            <a:pPr marL="0" indent="0">
              <a:buNone/>
            </a:pPr>
            <a:endParaRPr lang="ru-RU" sz="1800" b="1" dirty="0" smtClean="0"/>
          </a:p>
          <a:p>
            <a:endParaRPr lang="ru-RU" sz="2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3888432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68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0" y="549275"/>
            <a:ext cx="8229600" cy="57753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 пункте 1.4 ФГОС подчеркивается, что для организации ППРС необходимо: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Создание условий для свободного выбора детьми деятельности, участников совместной деятельности;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Поддержка детской инициативы и самостоятельности в разных видах деятельности (игровой, исследовательской, проектной и т. д.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Поддержка спонтанной игры детей, ее обогащение, обеспечение игрового времени и пространства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99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Направление руководства игрой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Обогащение содержания игры</a:t>
            </a:r>
          </a:p>
          <a:p>
            <a:r>
              <a:rPr lang="ru-RU" sz="3600" b="1" dirty="0" smtClean="0"/>
              <a:t>Формирование предметных способов решения игровых задач</a:t>
            </a:r>
          </a:p>
          <a:p>
            <a:r>
              <a:rPr lang="ru-RU" sz="3600" b="1" dirty="0" smtClean="0"/>
              <a:t>Развитие самостоятельности</a:t>
            </a:r>
          </a:p>
          <a:p>
            <a:r>
              <a:rPr lang="ru-RU" sz="3600" b="1" dirty="0" smtClean="0"/>
              <a:t>Побуждение к взаимодействию в игре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4340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192</TotalTime>
  <Words>347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ОРГАНИЗАЦИЯ ИГРОВОЙ ДЕЯТЕЛЬНОСТИ ДОШКОЛЬНИКОВ</vt:lpstr>
      <vt:lpstr>Презентация PowerPoint</vt:lpstr>
      <vt:lpstr>Презентация PowerPoint</vt:lpstr>
      <vt:lpstr>Презентация PowerPoint</vt:lpstr>
      <vt:lpstr>КЛАССИФИКАЦИЯ ИГР                               (Е. В. Зворыгина и Т. А. Новоселова)</vt:lpstr>
      <vt:lpstr>ПРЕДМЕТНО-ПРОСТРАНСТВЕННАЯ РАЗВИВАЮЩАЯ СРЕДА</vt:lpstr>
      <vt:lpstr>Презентация PowerPoint</vt:lpstr>
      <vt:lpstr>Направление руководства игрой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игровой деятельности дошкольников</dc:title>
  <dc:creator>Admin</dc:creator>
  <cp:lastModifiedBy>Admin</cp:lastModifiedBy>
  <cp:revision>16</cp:revision>
  <dcterms:created xsi:type="dcterms:W3CDTF">2015-04-20T03:38:38Z</dcterms:created>
  <dcterms:modified xsi:type="dcterms:W3CDTF">2018-12-12T11:35:13Z</dcterms:modified>
</cp:coreProperties>
</file>