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0" r:id="rId4"/>
    <p:sldId id="271" r:id="rId5"/>
    <p:sldId id="272" r:id="rId6"/>
    <p:sldId id="27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66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EB1A-D254-42D0-AE34-61E01FC8C0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EB1A-D254-42D0-AE34-61E01FC8C0B5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A175A-CC91-420A-8C70-5642A97A2D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467544" y="1268760"/>
            <a:ext cx="8352928" cy="255454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МБДОУ «Детский сад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общеразвивающего вида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 algn="ctr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«ШКОЛА МОЛОДОГО ПЕДАГОГА»</a:t>
            </a:r>
          </a:p>
          <a:p>
            <a:pPr lvl="0" algn="ctr"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занятие 6</a:t>
            </a:r>
          </a:p>
          <a:p>
            <a:pPr lvl="0" algn="ctr">
              <a:tabLst>
                <a:tab pos="352425" algn="l"/>
              </a:tabLst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tabLst>
                <a:tab pos="352425" algn="l"/>
              </a:tabLst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«МЕТОДИКА ПРОВЕДЕНИЯ ОРГАНИЗОВАННОЙ ДЕТСКОЙ ДЕЯТЕЛЬНОСТИ (ОДД).»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561856"/>
            <a:ext cx="3995936" cy="12961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Павлова Юлия Сергеевна</a:t>
            </a:r>
          </a:p>
          <a:p>
            <a:pPr>
              <a:spcBef>
                <a:spcPts val="0"/>
              </a:spcBef>
            </a:pP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>
              <a:spcBef>
                <a:spcPts val="0"/>
              </a:spcBef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071546"/>
            <a:ext cx="3829048" cy="3643338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Российской Федерации устанавливаются следующие уровни общего образования:</a:t>
            </a:r>
            <a:br>
              <a:rPr lang="ru-RU" sz="2400" dirty="0" smtClean="0"/>
            </a:br>
            <a:r>
              <a:rPr lang="ru-RU" sz="2400" dirty="0" smtClean="0"/>
              <a:t>        </a:t>
            </a:r>
            <a:r>
              <a:rPr lang="ru-RU" sz="2400" dirty="0" smtClean="0">
                <a:solidFill>
                  <a:srgbClr val="FF0000"/>
                </a:solidFill>
              </a:rPr>
              <a:t>1) дошкольное образование;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/>
              <a:t>2) начальное общее образование;</a:t>
            </a:r>
            <a:br>
              <a:rPr lang="ru-RU" sz="2400" dirty="0" smtClean="0"/>
            </a:br>
            <a:r>
              <a:rPr lang="ru-RU" sz="2400" dirty="0" smtClean="0"/>
              <a:t> 3) основное общее образование;</a:t>
            </a:r>
            <a:br>
              <a:rPr lang="ru-RU" sz="2400" dirty="0" smtClean="0"/>
            </a:br>
            <a:r>
              <a:rPr lang="ru-RU" sz="2400" dirty="0" smtClean="0"/>
              <a:t>    4) среднее общее образование.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 descr="http://vberega.ru/showthread/images/42931-obrazec-plan-proizvodstvennyh-rab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85926"/>
            <a:ext cx="2571768" cy="39745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</a:rPr>
              <a:t>Принципы дошкольного образования: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сотрудничество Организации с семьёй;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приобщение к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социокультурным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нормам, традициям семьи общества и государства.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Стандарт направлен на решение следующей задачи: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Семья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–это первый коллектив ребёнка, естественная среда обитания, первоисточник и образец формирования межличностных отношений ребёнка, а папа и мама –образцы для подражания.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Семья и детский сад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–вот два источника, которые формируют наше будущее поколение.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Формы общения педагога с родителями дошкольников.</a:t>
            </a: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45974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Традиционные    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Нетрадиционные 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                                            семинары-практикумы,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Коллективные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            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индивидуальные                         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педагогическая гостиная,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Родительские                беседы, посещение семей,         устные педагогические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Собрания,                       консультации                                  журналы, игры с педагоги-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Экскурсии,                                                                                  </a:t>
            </a:r>
            <a:r>
              <a:rPr lang="ru-RU" sz="2000" dirty="0" err="1" smtClean="0">
                <a:solidFill>
                  <a:schemeClr val="accent4">
                    <a:lumMod val="75000"/>
                  </a:schemeClr>
                </a:solidFill>
              </a:rPr>
              <a:t>ческим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содержанием  ( КВН,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Праздники,    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наглядно-инфор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-                                         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педагогическое поле чудес)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Развлечения  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мационные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методы                                      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проекты, видеофрагменты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фотографии, выставки                                 организации различных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работ,  стенды, ширмы,                              видов деятельности,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папки-передвижки                                      акции  и т.д.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785918" y="1071546"/>
            <a:ext cx="857256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286512" y="1000108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428860" y="2000240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786580" y="2999578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68114" y="2132286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208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В Российской Федерации устанавливаются следующие уровни общего образования:         1) дошкольное образование; 2) начальное общее образование;  3) основное общее образование;     4) среднее общее образование. </vt:lpstr>
      <vt:lpstr>Принципы дошкольного образования: </vt:lpstr>
      <vt:lpstr>Стандарт направлен на решение следующей задачи:</vt:lpstr>
      <vt:lpstr>Презентация PowerPoint</vt:lpstr>
      <vt:lpstr>Формы общения педагога с родителями дошкольников.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Сиреневая фантазия</dc:title>
  <dc:creator>Татьяна</dc:creator>
  <cp:lastModifiedBy>Admin</cp:lastModifiedBy>
  <cp:revision>51</cp:revision>
  <dcterms:created xsi:type="dcterms:W3CDTF">2015-03-01T14:26:54Z</dcterms:created>
  <dcterms:modified xsi:type="dcterms:W3CDTF">2018-12-12T11:33:03Z</dcterms:modified>
</cp:coreProperties>
</file>