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69" r:id="rId8"/>
    <p:sldId id="278" r:id="rId9"/>
    <p:sldId id="270" r:id="rId10"/>
    <p:sldId id="280" r:id="rId11"/>
    <p:sldId id="281" r:id="rId12"/>
    <p:sldId id="272" r:id="rId13"/>
    <p:sldId id="274" r:id="rId14"/>
    <p:sldId id="261" r:id="rId15"/>
    <p:sldId id="275" r:id="rId16"/>
    <p:sldId id="263" r:id="rId17"/>
    <p:sldId id="264" r:id="rId18"/>
    <p:sldId id="276" r:id="rId19"/>
    <p:sldId id="277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98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Знатоки русского языка </a:t>
            </a:r>
            <a:endParaRPr lang="ru-RU" dirty="0"/>
          </a:p>
        </p:txBody>
      </p:sp>
      <p:pic>
        <p:nvPicPr>
          <p:cNvPr id="1026" name="Picture 2" descr="http://magspace.ru/uploads/2012/05/30/15-271111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14488"/>
            <a:ext cx="3977172" cy="41052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1071546"/>
            <a:ext cx="77702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со зрителями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 descr="https://vogazeta.ru/uploads/full_size_1507792263-11aeb35076d8a124a0561c55b3e44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7631135" cy="412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 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571480"/>
            <a:ext cx="73581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 труда не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785794"/>
            <a:ext cx="4620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выловишь и рыбку из пруда</a:t>
            </a:r>
            <a:endParaRPr lang="ru-RU" sz="28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2910" y="1643050"/>
            <a:ext cx="67151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Кончил дело 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714488"/>
            <a:ext cx="20834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гуляй смело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928934"/>
            <a:ext cx="2327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Поспешишь -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3000372"/>
            <a:ext cx="3192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людей насмешишь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4143380"/>
            <a:ext cx="24247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Каши маслом 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4143380"/>
            <a:ext cx="2363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не испортишь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5214950"/>
            <a:ext cx="2244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После драки 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86248" y="5214950"/>
            <a:ext cx="3253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кулаками не машут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7" grpId="0"/>
      <p:bldP spid="3074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142984"/>
            <a:ext cx="61914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u="sng" dirty="0" smtClean="0">
                <a:solidFill>
                  <a:srgbClr val="0070C0"/>
                </a:solidFill>
              </a:rPr>
              <a:t>Конкурс знающих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8194" name="Picture 2" descr="https://avatars.mds.yandex.net/get-pdb/33827/7c5d54b1-78d2-478c-9689-bf267eb05f62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428868"/>
            <a:ext cx="6143668" cy="4097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1071546"/>
            <a:ext cx="77702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со зрителями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 descr="https://vogazeta.ru/uploads/full_size_1507792263-11aeb35076d8a124a0561c55b3e44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7631135" cy="412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000108"/>
            <a:ext cx="3643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/>
              <a:t>вы-мы-ты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8"/>
            <a:ext cx="2286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Зоя</a:t>
            </a:r>
            <a:endParaRPr lang="ru-RU" sz="48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2857496"/>
            <a:ext cx="11430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(И)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57224" y="4500570"/>
            <a:ext cx="42862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– «семья»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433" grpId="0"/>
      <p:bldP spid="184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85860"/>
            <a:ext cx="714009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rgbClr val="0070C0"/>
                </a:solidFill>
              </a:rPr>
              <a:t>Восстанови</a:t>
            </a:r>
          </a:p>
          <a:p>
            <a:r>
              <a:rPr lang="ru-RU" sz="7200" b="1" i="1" dirty="0" smtClean="0">
                <a:solidFill>
                  <a:srgbClr val="0070C0"/>
                </a:solidFill>
              </a:rPr>
              <a:t> справедливость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42910" y="714356"/>
            <a:ext cx="7786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   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714480" y="857232"/>
            <a:ext cx="53376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Неуклюжий как крот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714480" y="1928802"/>
            <a:ext cx="6204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Слепой как заяц 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                            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785918" y="3143248"/>
            <a:ext cx="45252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Верный как слон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643042" y="4071942"/>
            <a:ext cx="7715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Неповоротливый как пес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571472" y="5214950"/>
            <a:ext cx="82153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Трусливый как медведь   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                  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714356"/>
            <a:ext cx="3116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Неуклюжий как 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785794"/>
            <a:ext cx="17647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медведь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071678"/>
            <a:ext cx="2285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Слепой как 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000240"/>
            <a:ext cx="987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крот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214686"/>
            <a:ext cx="2377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Верный как 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505" y="3244334"/>
            <a:ext cx="875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 пёс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5143512"/>
            <a:ext cx="29048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Трусливый как 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5214950"/>
            <a:ext cx="3009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 заяц   </a:t>
            </a:r>
            <a:r>
              <a:rPr lang="ru-RU" dirty="0" smtClean="0"/>
              <a:t>                               </a:t>
            </a:r>
            <a:endParaRPr lang="ru-RU" dirty="0"/>
          </a:p>
        </p:txBody>
      </p:sp>
      <p:pic>
        <p:nvPicPr>
          <p:cNvPr id="21507" name="Picture 3" descr="https://avatars.mds.yandex.net/get-pdb/750997/b82230a3-98c4-4b25-b41c-8de082491fd4/s3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85728"/>
            <a:ext cx="2055138" cy="1156358"/>
          </a:xfrm>
          <a:prstGeom prst="rect">
            <a:avLst/>
          </a:prstGeom>
          <a:noFill/>
        </p:spPr>
      </p:pic>
      <p:pic>
        <p:nvPicPr>
          <p:cNvPr id="21509" name="Picture 5" descr="ÐÐ²ÑÐ¾Ð¿ÐµÐ¹ÑÐºÐ¸Ð¹ ÐºÑÐ¾Ñ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428736"/>
            <a:ext cx="1928826" cy="1325686"/>
          </a:xfrm>
          <a:prstGeom prst="rect">
            <a:avLst/>
          </a:prstGeom>
          <a:noFill/>
        </p:spPr>
      </p:pic>
      <p:pic>
        <p:nvPicPr>
          <p:cNvPr id="21511" name="Picture 7" descr="ÐÐ¾ÑÐ¾Ð´Ð° ÑÐ¸Ð±Ð¸ÑÑÐºÐ¸Ð¹ ÑÐ°ÑÐºÐ¸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2786058"/>
            <a:ext cx="2000264" cy="1500198"/>
          </a:xfrm>
          <a:prstGeom prst="rect">
            <a:avLst/>
          </a:prstGeom>
          <a:noFill/>
        </p:spPr>
      </p:pic>
      <p:pic>
        <p:nvPicPr>
          <p:cNvPr id="21517" name="Picture 13" descr="ÐÐ°ÑÑ Ð¿Ð¾Ð»ÐµÐ²Ð¾Ð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5072074"/>
            <a:ext cx="1220049" cy="155556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034" y="4214818"/>
            <a:ext cx="4061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Неповоротливый как 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4214818"/>
            <a:ext cx="10182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слон</a:t>
            </a:r>
            <a:endParaRPr lang="ru-RU" sz="3200" b="1" dirty="0"/>
          </a:p>
        </p:txBody>
      </p:sp>
      <p:pic>
        <p:nvPicPr>
          <p:cNvPr id="1026" name="Picture 2" descr="http://c1.peakpx.com/wallpaper/524/137/311/elephant-baby-elephant-africa-namibia-wallpaper-thum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4429132"/>
            <a:ext cx="2298420" cy="1762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28662" y="1285860"/>
            <a:ext cx="685804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                              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Хитрый как бык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Длинный как собака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Вороватый как жираф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6363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Упрямый как сорока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44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Злой как </a:t>
            </a:r>
            <a:r>
              <a:rPr lang="ru-RU" sz="4400" b="1" dirty="0" smtClean="0">
                <a:solidFill>
                  <a:srgbClr val="363636"/>
                </a:solidFill>
                <a:latin typeface="Arial" pitchFamily="34" charset="0"/>
                <a:cs typeface="Arial" pitchFamily="34" charset="0"/>
              </a:rPr>
              <a:t>лиса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142984"/>
            <a:ext cx="26292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Хитрый как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143116"/>
            <a:ext cx="29546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Длинный как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000372"/>
            <a:ext cx="33740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Вороватый как 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000504"/>
            <a:ext cx="2927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Упрямый как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5000636"/>
            <a:ext cx="20644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Злой как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4000504"/>
            <a:ext cx="994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бык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5000636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собака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2143116"/>
            <a:ext cx="15648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жираф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3071810"/>
            <a:ext cx="1595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сорока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6248" y="1214422"/>
            <a:ext cx="1157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363636"/>
                </a:solidFill>
                <a:latin typeface="Arial" pitchFamily="34" charset="0"/>
                <a:cs typeface="Arial" pitchFamily="34" charset="0"/>
              </a:rPr>
              <a:t>лиса</a:t>
            </a:r>
            <a:endParaRPr lang="ru-RU" sz="3200" dirty="0"/>
          </a:p>
        </p:txBody>
      </p:sp>
      <p:pic>
        <p:nvPicPr>
          <p:cNvPr id="34818" name="Picture 2" descr="ÐÐ¸ÑÐ°Ñ â ÐºÐ°ÑÑÐ¸Ð½ÐºÐ¸ Ð¸ ÑÐ¾ÑÐ¾ Ð´Ð»Ñ Ð´ÐµÑÐµÐ¹, Ð¸Ð½ÑÐµÑÐµÑÐ½ÑÐµ ÑÐ°ÐºÑ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571612"/>
            <a:ext cx="2393334" cy="1596353"/>
          </a:xfrm>
          <a:prstGeom prst="rect">
            <a:avLst/>
          </a:prstGeom>
          <a:noFill/>
        </p:spPr>
      </p:pic>
      <p:pic>
        <p:nvPicPr>
          <p:cNvPr id="34822" name="Picture 6" descr="https://newstut.ru/uploads/posts/2018-04/15227138921152271314412fons.ru-26791-8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42852"/>
            <a:ext cx="2271703" cy="1419815"/>
          </a:xfrm>
          <a:prstGeom prst="rect">
            <a:avLst/>
          </a:prstGeom>
          <a:noFill/>
        </p:spPr>
      </p:pic>
      <p:pic>
        <p:nvPicPr>
          <p:cNvPr id="34826" name="Picture 10" descr="https://im0-tub-ru.yandex.net/i?id=865ec4b5a857f65ae14cdb909f5f071d&amp;n=33&amp;w=226&amp;h=1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143248"/>
            <a:ext cx="2152650" cy="1428750"/>
          </a:xfrm>
          <a:prstGeom prst="rect">
            <a:avLst/>
          </a:prstGeom>
          <a:noFill/>
        </p:spPr>
      </p:pic>
      <p:pic>
        <p:nvPicPr>
          <p:cNvPr id="34828" name="Picture 12" descr="https://im0-tub-ru.yandex.net/i?id=5084e3ef2fccae2c6f8eaa9b5be54d4a&amp;n=33&amp;w=163&amp;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4572008"/>
            <a:ext cx="1552575" cy="1428750"/>
          </a:xfrm>
          <a:prstGeom prst="rect">
            <a:avLst/>
          </a:prstGeom>
          <a:noFill/>
        </p:spPr>
      </p:pic>
      <p:pic>
        <p:nvPicPr>
          <p:cNvPr id="34830" name="Picture 14" descr="Ð¤Ð¾ÑÐ¾Ð³ÑÐ°ÑÐ¸Ñ Ð·Ð»Ð¾Ð¹ ÑÐ¾Ð±Ð°ÐºÐ¸. ÐÐ»Ð°Ñ ÑÐ¾Ð±Ð°ÐºÐ° ÐºÐ°ÑÑÐ¸Ð½ÐºÐ¸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5000636"/>
            <a:ext cx="2048661" cy="15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9" grpId="0"/>
      <p:bldP spid="10" grpId="0"/>
      <p:bldP spid="11" grpId="0"/>
      <p:bldP spid="14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643314"/>
            <a:ext cx="7986714" cy="1928826"/>
          </a:xfr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dirty="0" err="1" smtClean="0">
                <a:latin typeface="Book Antiqua" pitchFamily="18" charset="0"/>
              </a:rPr>
              <a:t>сЛово</a:t>
            </a:r>
            <a:r>
              <a:rPr lang="ru-RU" sz="9600" dirty="0" smtClean="0">
                <a:latin typeface="Book Antiqua" pitchFamily="18" charset="0"/>
              </a:rPr>
              <a:t/>
            </a:r>
            <a:br>
              <a:rPr lang="ru-RU" sz="9600" dirty="0" smtClean="0">
                <a:latin typeface="Book Antiqua" pitchFamily="18" charset="0"/>
              </a:rPr>
            </a:br>
            <a:r>
              <a:rPr lang="ru-RU" sz="8800" dirty="0" smtClean="0">
                <a:latin typeface="Arial Black" pitchFamily="34" charset="0"/>
              </a:rPr>
              <a:t/>
            </a:r>
            <a:br>
              <a:rPr lang="ru-RU" sz="8800" dirty="0" smtClean="0">
                <a:latin typeface="Arial Black" pitchFamily="34" charset="0"/>
              </a:rPr>
            </a:br>
            <a:r>
              <a:rPr lang="ru-RU" sz="8800" dirty="0" smtClean="0">
                <a:latin typeface="Arial Black" pitchFamily="34" charset="0"/>
              </a:rPr>
              <a:t/>
            </a:r>
            <a:br>
              <a:rPr lang="ru-RU" sz="8800" dirty="0" smtClean="0">
                <a:latin typeface="Arial Black" pitchFamily="34" charset="0"/>
              </a:rPr>
            </a:br>
            <a:endParaRPr lang="ru-RU" sz="88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1071546"/>
            <a:ext cx="7566050" cy="190659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3800" dirty="0" smtClean="0">
                <a:solidFill>
                  <a:schemeClr val="tx1"/>
                </a:solidFill>
                <a:latin typeface="Bookman Old Style" pitchFamily="18" charset="0"/>
              </a:rPr>
              <a:t>Буква</a:t>
            </a:r>
            <a:endParaRPr lang="ru-RU" sz="13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5klass.net/datas/okruzhajuschij-mir/Griby-2-klass/0020-020-Molodts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358214" cy="6268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500174"/>
            <a:ext cx="7772400" cy="1500187"/>
          </a:xfrm>
        </p:spPr>
        <p:txBody>
          <a:bodyPr>
            <a:noAutofit/>
          </a:bodyPr>
          <a:lstStyle/>
          <a:p>
            <a:r>
              <a:rPr lang="ru-RU" sz="13800" b="1" dirty="0" smtClean="0">
                <a:solidFill>
                  <a:srgbClr val="7030A0"/>
                </a:solidFill>
              </a:rPr>
              <a:t>Разминка</a:t>
            </a:r>
            <a:endParaRPr lang="ru-RU" sz="138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s://ozgsch18.edumsko.ru/uploads/1800/1727/section/675727/Russkij_yazyk.jpg?15158446705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57968"/>
            <a:ext cx="3609960" cy="349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Ударные слова</a:t>
            </a:r>
            <a:endParaRPr lang="ru-RU" dirty="0"/>
          </a:p>
        </p:txBody>
      </p:sp>
      <p:pic>
        <p:nvPicPr>
          <p:cNvPr id="23556" name="Picture 4" descr="http://900igr.net/up/datai/133772/0001-001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00174"/>
            <a:ext cx="4630739" cy="4630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Конкурс капитанов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s://i.ytimg.com/vi/uEx25PJQOgY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643182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642918"/>
            <a:ext cx="651050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u="sng" dirty="0" smtClean="0">
                <a:solidFill>
                  <a:srgbClr val="0070C0"/>
                </a:solidFill>
              </a:rPr>
              <a:t>Знатоки глаголов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25602" name="Picture 2" descr="https://fs00.infourok.ru/images/doc/187/214452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214554"/>
            <a:ext cx="4714908" cy="3536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1071546"/>
            <a:ext cx="77702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со зрителями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 descr="https://vogazeta.ru/uploads/full_size_1507792263-11aeb35076d8a124a0561c55b3e44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7631135" cy="412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cs typeface="Aharoni" pitchFamily="2" charset="-79"/>
              </a:rPr>
              <a:t>Карл у Клары украл кораллы.</a:t>
            </a:r>
            <a:endParaRPr lang="ru-RU" sz="4800" dirty="0">
              <a:cs typeface="Aharoni" pitchFamily="2" charset="-79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Book Antiqua" pitchFamily="18" charset="0"/>
              </a:rPr>
              <a:t>Сыворотка из-под простокваши.</a:t>
            </a:r>
            <a:endParaRPr lang="ru-RU" sz="5400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642918"/>
            <a:ext cx="54501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u="sng" dirty="0" smtClean="0">
                <a:solidFill>
                  <a:srgbClr val="002060"/>
                </a:solidFill>
              </a:rPr>
              <a:t>Домашнее задание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27650" name="Picture 2" descr="http://ya-uchitel.ru/_ld/142/142224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202507" cy="4937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121</Words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Знатоки русского языка </vt:lpstr>
      <vt:lpstr>сЛово   </vt:lpstr>
      <vt:lpstr>Слайд 3</vt:lpstr>
      <vt:lpstr>Ударные слова</vt:lpstr>
      <vt:lpstr>Конкурс капитанов</vt:lpstr>
      <vt:lpstr>Слайд 6</vt:lpstr>
      <vt:lpstr>Слайд 7</vt:lpstr>
      <vt:lpstr>Карл у Клары украл кораллы.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русского языка </dc:title>
  <dc:creator>user</dc:creator>
  <cp:lastModifiedBy>user</cp:lastModifiedBy>
  <cp:revision>23</cp:revision>
  <dcterms:created xsi:type="dcterms:W3CDTF">2018-12-04T14:42:41Z</dcterms:created>
  <dcterms:modified xsi:type="dcterms:W3CDTF">2018-12-16T06:46:10Z</dcterms:modified>
</cp:coreProperties>
</file>