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E63B-CBC2-4DCB-B1F6-C36EF0A275A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7799-627A-483D-9601-F93DBCE5A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109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E63B-CBC2-4DCB-B1F6-C36EF0A275A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7799-627A-483D-9601-F93DBCE5A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792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E63B-CBC2-4DCB-B1F6-C36EF0A275A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7799-627A-483D-9601-F93DBCE5A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714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E63B-CBC2-4DCB-B1F6-C36EF0A275A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7799-627A-483D-9601-F93DBCE5A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40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E63B-CBC2-4DCB-B1F6-C36EF0A275A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7799-627A-483D-9601-F93DBCE5A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537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E63B-CBC2-4DCB-B1F6-C36EF0A275A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7799-627A-483D-9601-F93DBCE5A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736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E63B-CBC2-4DCB-B1F6-C36EF0A275A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7799-627A-483D-9601-F93DBCE5A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299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E63B-CBC2-4DCB-B1F6-C36EF0A275A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7799-627A-483D-9601-F93DBCE5A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133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E63B-CBC2-4DCB-B1F6-C36EF0A275A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7799-627A-483D-9601-F93DBCE5A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94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E63B-CBC2-4DCB-B1F6-C36EF0A275A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7799-627A-483D-9601-F93DBCE5A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831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6E63B-CBC2-4DCB-B1F6-C36EF0A275A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7799-627A-483D-9601-F93DBCE5A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629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6E63B-CBC2-4DCB-B1F6-C36EF0A275A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97799-627A-483D-9601-F93DBCE5A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19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37976" y="275650"/>
            <a:ext cx="754390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Евгений Табаков</a:t>
            </a:r>
            <a:endParaRPr lang="ru-RU" sz="8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7356" y="1599089"/>
            <a:ext cx="4345144" cy="471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782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06787" y="121104"/>
            <a:ext cx="421782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Биография</a:t>
            </a:r>
            <a:endParaRPr lang="ru-RU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397" y="1158377"/>
            <a:ext cx="4000100" cy="30000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636" y="3620044"/>
            <a:ext cx="3810000" cy="28575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222" y="1188617"/>
            <a:ext cx="4304081" cy="28643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1774" y="3671855"/>
            <a:ext cx="3854773" cy="280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598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4346" y="119632"/>
            <a:ext cx="119884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События 28 ноября 2008 года</a:t>
            </a:r>
            <a:endParaRPr lang="ru-RU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207" y="1319961"/>
            <a:ext cx="7312751" cy="484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99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073" y="1526857"/>
            <a:ext cx="7193824" cy="40525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985775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487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885" y="0"/>
            <a:ext cx="115234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Кавалер ордена мужества посмертно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6350" y="923330"/>
            <a:ext cx="9142545" cy="5607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783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22443" y="0"/>
            <a:ext cx="1012969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Память о Жене </a:t>
            </a:r>
            <a:r>
              <a:rPr lang="ru-RU" sz="72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Табакове</a:t>
            </a:r>
            <a:endParaRPr lang="ru-RU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7578" y="1200329"/>
            <a:ext cx="4129123" cy="51936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9073" y="1200329"/>
            <a:ext cx="3518263" cy="5259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8020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Words>16</Words>
  <Application>Microsoft Office PowerPoint</Application>
  <PresentationFormat>Широкоэкранный</PresentationFormat>
  <Paragraphs>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2018-03-26T08:43:04Z</dcterms:created>
  <dcterms:modified xsi:type="dcterms:W3CDTF">2018-12-17T09:54:26Z</dcterms:modified>
</cp:coreProperties>
</file>